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0080625" cy="7559675"/>
  <p:notesSz cx="7559675" cy="10691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68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B7ECA07-4CE9-41B8-B709-746A89A09753}"/>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de-DE" sz="1400" b="0" i="0" u="none" strike="noStrike" kern="1200" cap="none">
              <a:ln>
                <a:noFill/>
              </a:ln>
              <a:latin typeface="Liberation Sans" pitchFamily="18"/>
              <a:ea typeface="Microsoft YaHei" pitchFamily="2"/>
              <a:cs typeface="Mangal" pitchFamily="2"/>
            </a:endParaRPr>
          </a:p>
        </p:txBody>
      </p:sp>
      <p:sp>
        <p:nvSpPr>
          <p:cNvPr id="3" name="Datumsplatzhalter 2">
            <a:extLst>
              <a:ext uri="{FF2B5EF4-FFF2-40B4-BE49-F238E27FC236}">
                <a16:creationId xmlns:a16="http://schemas.microsoft.com/office/drawing/2014/main" id="{F4DB2572-EB3A-4202-BE9F-14F1EDD4E124}"/>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de-DE" sz="1400" b="0" i="0" u="none" strike="noStrike" kern="1200" cap="none">
              <a:ln>
                <a:noFill/>
              </a:ln>
              <a:latin typeface="Liberation Sans" pitchFamily="18"/>
              <a:ea typeface="Microsoft YaHei" pitchFamily="2"/>
              <a:cs typeface="Mangal" pitchFamily="2"/>
            </a:endParaRPr>
          </a:p>
        </p:txBody>
      </p:sp>
      <p:sp>
        <p:nvSpPr>
          <p:cNvPr id="4" name="Fußzeilenplatzhalter 3">
            <a:extLst>
              <a:ext uri="{FF2B5EF4-FFF2-40B4-BE49-F238E27FC236}">
                <a16:creationId xmlns:a16="http://schemas.microsoft.com/office/drawing/2014/main" id="{DBE42955-19C4-463F-81A0-58F0BB1AA8A6}"/>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de-DE" sz="1400" b="0" i="0" u="none" strike="noStrike" kern="1200" cap="none">
              <a:ln>
                <a:noFill/>
              </a:ln>
              <a:latin typeface="Liberation Sans" pitchFamily="18"/>
              <a:ea typeface="Microsoft YaHei" pitchFamily="2"/>
              <a:cs typeface="Mangal" pitchFamily="2"/>
            </a:endParaRPr>
          </a:p>
        </p:txBody>
      </p:sp>
      <p:sp>
        <p:nvSpPr>
          <p:cNvPr id="5" name="Foliennummernplatzhalter 4">
            <a:extLst>
              <a:ext uri="{FF2B5EF4-FFF2-40B4-BE49-F238E27FC236}">
                <a16:creationId xmlns:a16="http://schemas.microsoft.com/office/drawing/2014/main" id="{973DB58F-6350-4A74-8BDC-5770F2CC11CE}"/>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010ED7F4-D139-4329-B106-89CF4AD2BB13}" type="slidenum">
              <a:t>‹Nr.›</a:t>
            </a:fld>
            <a:endParaRPr lang="de-DE" sz="1400" b="0" i="0" u="none" strike="noStrike" kern="1200" cap="none">
              <a:ln>
                <a:noFill/>
              </a:ln>
              <a:latin typeface="Liberation Sans" pitchFamily="18"/>
              <a:ea typeface="Microsoft YaHei" pitchFamily="2"/>
              <a:cs typeface="Mangal" pitchFamily="2"/>
            </a:endParaRPr>
          </a:p>
        </p:txBody>
      </p:sp>
    </p:spTree>
    <p:extLst>
      <p:ext uri="{BB962C8B-B14F-4D97-AF65-F5344CB8AC3E}">
        <p14:creationId xmlns:p14="http://schemas.microsoft.com/office/powerpoint/2010/main" val="1451667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78052A8-0B59-4DBC-8058-4997D4E9DAA1}"/>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Notizenplatzhalter 2">
            <a:extLst>
              <a:ext uri="{FF2B5EF4-FFF2-40B4-BE49-F238E27FC236}">
                <a16:creationId xmlns:a16="http://schemas.microsoft.com/office/drawing/2014/main" id="{FBDB509D-8022-4E37-AB1E-1310ED3D1AD7}"/>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de-DE"/>
          </a:p>
        </p:txBody>
      </p:sp>
      <p:sp>
        <p:nvSpPr>
          <p:cNvPr id="4" name="Kopfzeilenplatzhalter 3">
            <a:extLst>
              <a:ext uri="{FF2B5EF4-FFF2-40B4-BE49-F238E27FC236}">
                <a16:creationId xmlns:a16="http://schemas.microsoft.com/office/drawing/2014/main" id="{320835DE-7AAF-48AA-BB48-29695A146FD3}"/>
              </a:ext>
            </a:extLst>
          </p:cNvPr>
          <p:cNvSpPr txBox="1">
            <a:spLocks noGrp="1"/>
          </p:cNvSpPr>
          <p:nvPr>
            <p:ph type="hdr" sz="quarter"/>
          </p:nvPr>
        </p:nvSpPr>
        <p:spPr>
          <a:xfrm>
            <a:off x="0" y="0"/>
            <a:ext cx="3280680" cy="534240"/>
          </a:xfrm>
          <a:prstGeom prst="rect">
            <a:avLst/>
          </a:prstGeom>
          <a:noFill/>
          <a:ln>
            <a:noFill/>
          </a:ln>
        </p:spPr>
        <p:txBody>
          <a:bodyPr lIns="0" tIns="0" rIns="0" bIns="0" anchorCtr="0">
            <a:noAutofit/>
          </a:bodyPr>
          <a:lstStyle>
            <a:lvl1pPr lvl="0" rtl="0" hangingPunct="0">
              <a:buNone/>
              <a:tabLst/>
              <a:defRPr lang="de-DE" sz="1400" kern="1200">
                <a:latin typeface="Liberation Serif" pitchFamily="18"/>
                <a:ea typeface="Segoe UI" pitchFamily="2"/>
                <a:cs typeface="Tahoma" pitchFamily="2"/>
              </a:defRPr>
            </a:lvl1pPr>
          </a:lstStyle>
          <a:p>
            <a:pPr lvl="0"/>
            <a:endParaRPr lang="de-DE"/>
          </a:p>
        </p:txBody>
      </p:sp>
      <p:sp>
        <p:nvSpPr>
          <p:cNvPr id="5" name="Datumsplatzhalter 4">
            <a:extLst>
              <a:ext uri="{FF2B5EF4-FFF2-40B4-BE49-F238E27FC236}">
                <a16:creationId xmlns:a16="http://schemas.microsoft.com/office/drawing/2014/main" id="{4B595030-FADF-48C4-A8C4-78FC11C48ACC}"/>
              </a:ext>
            </a:extLst>
          </p:cNvPr>
          <p:cNvSpPr txBox="1">
            <a:spLocks noGrp="1"/>
          </p:cNvSpPr>
          <p:nvPr>
            <p:ph type="dt" idx="1"/>
          </p:nvPr>
        </p:nvSpPr>
        <p:spPr>
          <a:xfrm>
            <a:off x="4278960" y="0"/>
            <a:ext cx="3280680" cy="534240"/>
          </a:xfrm>
          <a:prstGeom prst="rect">
            <a:avLst/>
          </a:prstGeom>
          <a:noFill/>
          <a:ln>
            <a:noFill/>
          </a:ln>
        </p:spPr>
        <p:txBody>
          <a:bodyPr lIns="0" tIns="0" rIns="0" bIns="0" anchorCtr="0">
            <a:noAutofit/>
          </a:bodyPr>
          <a:lstStyle>
            <a:lvl1pPr lvl="0" algn="r" rtl="0" hangingPunct="0">
              <a:buNone/>
              <a:tabLst/>
              <a:defRPr lang="de-DE" sz="1400" kern="1200">
                <a:latin typeface="Liberation Serif" pitchFamily="18"/>
                <a:ea typeface="Segoe UI" pitchFamily="2"/>
                <a:cs typeface="Tahoma" pitchFamily="2"/>
              </a:defRPr>
            </a:lvl1pPr>
          </a:lstStyle>
          <a:p>
            <a:pPr lvl="0"/>
            <a:endParaRPr lang="de-DE"/>
          </a:p>
        </p:txBody>
      </p:sp>
      <p:sp>
        <p:nvSpPr>
          <p:cNvPr id="6" name="Fußzeilenplatzhalter 5">
            <a:extLst>
              <a:ext uri="{FF2B5EF4-FFF2-40B4-BE49-F238E27FC236}">
                <a16:creationId xmlns:a16="http://schemas.microsoft.com/office/drawing/2014/main" id="{B7DB433C-1252-49D1-921E-4F71B246B8F0}"/>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chorCtr="0">
            <a:noAutofit/>
          </a:bodyPr>
          <a:lstStyle>
            <a:lvl1pPr lvl="0" rtl="0" hangingPunct="0">
              <a:buNone/>
              <a:tabLst/>
              <a:defRPr lang="de-DE" sz="1400" kern="1200">
                <a:latin typeface="Liberation Serif" pitchFamily="18"/>
                <a:ea typeface="Segoe UI" pitchFamily="2"/>
                <a:cs typeface="Tahoma" pitchFamily="2"/>
              </a:defRPr>
            </a:lvl1pPr>
          </a:lstStyle>
          <a:p>
            <a:pPr lvl="0"/>
            <a:endParaRPr lang="de-DE"/>
          </a:p>
        </p:txBody>
      </p:sp>
      <p:sp>
        <p:nvSpPr>
          <p:cNvPr id="7" name="Foliennummernplatzhalter 6">
            <a:extLst>
              <a:ext uri="{FF2B5EF4-FFF2-40B4-BE49-F238E27FC236}">
                <a16:creationId xmlns:a16="http://schemas.microsoft.com/office/drawing/2014/main" id="{76007AF1-C188-4DC6-86E9-33B45E625DFB}"/>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noAutofit/>
          </a:bodyPr>
          <a:lstStyle>
            <a:lvl1pPr lvl="0" algn="r" rtl="0" hangingPunct="0">
              <a:buNone/>
              <a:tabLst/>
              <a:defRPr lang="de-DE" sz="1400" kern="1200">
                <a:latin typeface="Liberation Serif" pitchFamily="18"/>
                <a:ea typeface="Segoe UI" pitchFamily="2"/>
                <a:cs typeface="Tahoma" pitchFamily="2"/>
              </a:defRPr>
            </a:lvl1pPr>
          </a:lstStyle>
          <a:p>
            <a:pPr lvl="0"/>
            <a:fld id="{89B6060C-2120-40A5-BF9E-3C028E350232}" type="slidenum">
              <a:t>‹Nr.›</a:t>
            </a:fld>
            <a:endParaRPr lang="de-DE"/>
          </a:p>
        </p:txBody>
      </p:sp>
    </p:spTree>
    <p:extLst>
      <p:ext uri="{BB962C8B-B14F-4D97-AF65-F5344CB8AC3E}">
        <p14:creationId xmlns:p14="http://schemas.microsoft.com/office/powerpoint/2010/main" val="4278982072"/>
      </p:ext>
    </p:extLst>
  </p:cSld>
  <p:clrMap bg1="lt1" tx1="dk1" bg2="lt2" tx2="dk2" accent1="accent1" accent2="accent2" accent3="accent3" accent4="accent4" accent5="accent5" accent6="accent6" hlink="hlink" folHlink="folHlink"/>
  <p:notesStyle>
    <a:lvl1pPr marL="216000" marR="0" indent="-216000" rtl="0" hangingPunct="0">
      <a:tabLst/>
      <a:defRPr lang="de-DE" sz="2000" b="0" i="0" u="none" strike="noStrike" kern="1200" cap="none">
        <a:ln>
          <a:noFill/>
        </a:ln>
        <a:latin typeface="Liberation Sans"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F3D3F58-76A4-4E08-BB8D-27D6C57DC265}"/>
              </a:ext>
            </a:extLst>
          </p:cNvPr>
          <p:cNvSpPr txBox="1">
            <a:spLocks noGrp="1"/>
          </p:cNvSpPr>
          <p:nvPr>
            <p:ph type="sldNum" sz="quarter" idx="5"/>
          </p:nvPr>
        </p:nvSpPr>
        <p:spPr>
          <a:ln/>
        </p:spPr>
        <p:txBody>
          <a:bodyPr lIns="0" tIns="0" rIns="0" bIns="0" anchor="b" anchorCtr="0">
            <a:noAutofit/>
          </a:bodyPr>
          <a:lstStyle/>
          <a:p>
            <a:pPr lvl="0"/>
            <a:fld id="{A50DA0A9-D7CA-4438-869F-DB86CF660DB0}" type="slidenum">
              <a:t>1</a:t>
            </a:fld>
            <a:endParaRPr lang="de-DE"/>
          </a:p>
        </p:txBody>
      </p:sp>
      <p:sp>
        <p:nvSpPr>
          <p:cNvPr id="2" name="Folienbildplatzhalter 1">
            <a:extLst>
              <a:ext uri="{FF2B5EF4-FFF2-40B4-BE49-F238E27FC236}">
                <a16:creationId xmlns:a16="http://schemas.microsoft.com/office/drawing/2014/main" id="{CAFA056F-1790-4762-88C6-FABE5B0BC617}"/>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06B0EADD-07C4-43F7-8F04-BF5AE9D6D062}"/>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51D8CFD-99A7-441A-BB5C-7BDAB615D5D1}"/>
              </a:ext>
            </a:extLst>
          </p:cNvPr>
          <p:cNvSpPr txBox="1">
            <a:spLocks noGrp="1"/>
          </p:cNvSpPr>
          <p:nvPr>
            <p:ph type="sldNum" sz="quarter" idx="5"/>
          </p:nvPr>
        </p:nvSpPr>
        <p:spPr>
          <a:ln/>
        </p:spPr>
        <p:txBody>
          <a:bodyPr lIns="0" tIns="0" rIns="0" bIns="0" anchor="b" anchorCtr="0">
            <a:noAutofit/>
          </a:bodyPr>
          <a:lstStyle/>
          <a:p>
            <a:pPr lvl="0"/>
            <a:fld id="{65C4E333-D7A8-4471-9487-BE1ED01AAFAA}" type="slidenum">
              <a:t>10</a:t>
            </a:fld>
            <a:endParaRPr lang="de-DE"/>
          </a:p>
        </p:txBody>
      </p:sp>
      <p:sp>
        <p:nvSpPr>
          <p:cNvPr id="2" name="Folienbildplatzhalter 1">
            <a:extLst>
              <a:ext uri="{FF2B5EF4-FFF2-40B4-BE49-F238E27FC236}">
                <a16:creationId xmlns:a16="http://schemas.microsoft.com/office/drawing/2014/main" id="{1AC10115-925D-4464-BFD2-2203F5A6CDD4}"/>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8896B6AA-59B8-40BC-928D-42C8E40911FE}"/>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0FDC60B-FC44-46DF-B740-A65B8BB1E1B6}"/>
              </a:ext>
            </a:extLst>
          </p:cNvPr>
          <p:cNvSpPr txBox="1">
            <a:spLocks noGrp="1"/>
          </p:cNvSpPr>
          <p:nvPr>
            <p:ph type="sldNum" sz="quarter" idx="5"/>
          </p:nvPr>
        </p:nvSpPr>
        <p:spPr>
          <a:ln/>
        </p:spPr>
        <p:txBody>
          <a:bodyPr lIns="0" tIns="0" rIns="0" bIns="0" anchor="b" anchorCtr="0">
            <a:noAutofit/>
          </a:bodyPr>
          <a:lstStyle/>
          <a:p>
            <a:pPr lvl="0"/>
            <a:fld id="{5505C057-8D9E-4545-B1D4-BDD235BA732C}" type="slidenum">
              <a:t>11</a:t>
            </a:fld>
            <a:endParaRPr lang="de-DE"/>
          </a:p>
        </p:txBody>
      </p:sp>
      <p:sp>
        <p:nvSpPr>
          <p:cNvPr id="2" name="Folienbildplatzhalter 1">
            <a:extLst>
              <a:ext uri="{FF2B5EF4-FFF2-40B4-BE49-F238E27FC236}">
                <a16:creationId xmlns:a16="http://schemas.microsoft.com/office/drawing/2014/main" id="{8F34AF17-9053-4A9F-A35A-57B9A414926B}"/>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78FF9E20-48FB-49EE-8729-F45FC7776486}"/>
              </a:ext>
            </a:extLst>
          </p:cNvPr>
          <p:cNvSpPr txBox="1">
            <a:spLocks noGrp="1"/>
          </p:cNvSpPr>
          <p:nvPr>
            <p:ph type="body" sz="quarter" idx="1"/>
          </p:nvPr>
        </p:nvSpPr>
        <p:spPr/>
        <p:txBody>
          <a:bodyPr>
            <a:spAutoFit/>
          </a:bodyPr>
          <a:lstStyle/>
          <a:p>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260719AE-EF9D-48D5-B7C2-1D4A97C6F2AE}"/>
              </a:ext>
            </a:extLst>
          </p:cNvPr>
          <p:cNvSpPr txBox="1">
            <a:spLocks noGrp="1"/>
          </p:cNvSpPr>
          <p:nvPr>
            <p:ph type="sldNum" sz="quarter" idx="5"/>
          </p:nvPr>
        </p:nvSpPr>
        <p:spPr>
          <a:ln/>
        </p:spPr>
        <p:txBody>
          <a:bodyPr lIns="0" tIns="0" rIns="0" bIns="0" anchor="b" anchorCtr="0">
            <a:noAutofit/>
          </a:bodyPr>
          <a:lstStyle/>
          <a:p>
            <a:pPr lvl="0"/>
            <a:fld id="{5737014C-AD09-458A-8EBB-C1A30CC2EB94}" type="slidenum">
              <a:t>12</a:t>
            </a:fld>
            <a:endParaRPr lang="de-DE"/>
          </a:p>
        </p:txBody>
      </p:sp>
      <p:sp>
        <p:nvSpPr>
          <p:cNvPr id="2" name="Folienbildplatzhalter 1">
            <a:extLst>
              <a:ext uri="{FF2B5EF4-FFF2-40B4-BE49-F238E27FC236}">
                <a16:creationId xmlns:a16="http://schemas.microsoft.com/office/drawing/2014/main" id="{8457F3DA-0FC5-4A69-A052-0A29D3FAF8A9}"/>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8F36014E-04C7-447B-8DEA-7975385896FE}"/>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8DD84345-6488-4EFE-A73E-9878BFCFEFB5}"/>
              </a:ext>
            </a:extLst>
          </p:cNvPr>
          <p:cNvSpPr txBox="1">
            <a:spLocks noGrp="1"/>
          </p:cNvSpPr>
          <p:nvPr>
            <p:ph type="sldNum" sz="quarter" idx="5"/>
          </p:nvPr>
        </p:nvSpPr>
        <p:spPr>
          <a:ln/>
        </p:spPr>
        <p:txBody>
          <a:bodyPr lIns="0" tIns="0" rIns="0" bIns="0" anchor="b" anchorCtr="0">
            <a:noAutofit/>
          </a:bodyPr>
          <a:lstStyle/>
          <a:p>
            <a:pPr lvl="0"/>
            <a:fld id="{F4323572-1AC1-4045-ABE4-1BE4B27E6CE4}" type="slidenum">
              <a:t>13</a:t>
            </a:fld>
            <a:endParaRPr lang="de-DE"/>
          </a:p>
        </p:txBody>
      </p:sp>
      <p:sp>
        <p:nvSpPr>
          <p:cNvPr id="2" name="Folienbildplatzhalter 1">
            <a:extLst>
              <a:ext uri="{FF2B5EF4-FFF2-40B4-BE49-F238E27FC236}">
                <a16:creationId xmlns:a16="http://schemas.microsoft.com/office/drawing/2014/main" id="{EF984E8C-5118-4759-929C-DC94519FEB5D}"/>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6F0E56A1-AF89-4953-B103-94E33BA7F90C}"/>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DB27FE8-CDF9-4067-86F1-22380F753DC8}"/>
              </a:ext>
            </a:extLst>
          </p:cNvPr>
          <p:cNvSpPr txBox="1">
            <a:spLocks noGrp="1"/>
          </p:cNvSpPr>
          <p:nvPr>
            <p:ph type="sldNum" sz="quarter" idx="5"/>
          </p:nvPr>
        </p:nvSpPr>
        <p:spPr>
          <a:ln/>
        </p:spPr>
        <p:txBody>
          <a:bodyPr lIns="0" tIns="0" rIns="0" bIns="0" anchor="b" anchorCtr="0">
            <a:noAutofit/>
          </a:bodyPr>
          <a:lstStyle/>
          <a:p>
            <a:pPr lvl="0"/>
            <a:fld id="{AE0E58FD-5AF8-44E5-8AAB-A2309BD6F0A9}" type="slidenum">
              <a:t>14</a:t>
            </a:fld>
            <a:endParaRPr lang="de-DE"/>
          </a:p>
        </p:txBody>
      </p:sp>
      <p:sp>
        <p:nvSpPr>
          <p:cNvPr id="2" name="Folienbildplatzhalter 1">
            <a:extLst>
              <a:ext uri="{FF2B5EF4-FFF2-40B4-BE49-F238E27FC236}">
                <a16:creationId xmlns:a16="http://schemas.microsoft.com/office/drawing/2014/main" id="{7410CBD7-2796-4073-A513-3742341D79FD}"/>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F5A8B97E-D75A-4657-94F3-DD539A4F1A8D}"/>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8A0227F-0601-4D23-81C0-BEC98EB83A72}"/>
              </a:ext>
            </a:extLst>
          </p:cNvPr>
          <p:cNvSpPr txBox="1">
            <a:spLocks noGrp="1"/>
          </p:cNvSpPr>
          <p:nvPr>
            <p:ph type="sldNum" sz="quarter" idx="5"/>
          </p:nvPr>
        </p:nvSpPr>
        <p:spPr>
          <a:ln/>
        </p:spPr>
        <p:txBody>
          <a:bodyPr lIns="0" tIns="0" rIns="0" bIns="0" anchor="b" anchorCtr="0">
            <a:noAutofit/>
          </a:bodyPr>
          <a:lstStyle/>
          <a:p>
            <a:pPr lvl="0"/>
            <a:fld id="{93AD91DB-7BB8-47F0-BCBA-52717FCD5C26}" type="slidenum">
              <a:t>15</a:t>
            </a:fld>
            <a:endParaRPr lang="de-DE"/>
          </a:p>
        </p:txBody>
      </p:sp>
      <p:sp>
        <p:nvSpPr>
          <p:cNvPr id="2" name="Folienbildplatzhalter 1">
            <a:extLst>
              <a:ext uri="{FF2B5EF4-FFF2-40B4-BE49-F238E27FC236}">
                <a16:creationId xmlns:a16="http://schemas.microsoft.com/office/drawing/2014/main" id="{C2A8D11D-D785-4BB1-AC1D-824288A16DC6}"/>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7CED3A88-1B6F-4A0E-BEF6-447A07D50A7E}"/>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4906803-495E-4389-94EE-8D4194C060DF}"/>
              </a:ext>
            </a:extLst>
          </p:cNvPr>
          <p:cNvSpPr txBox="1">
            <a:spLocks noGrp="1"/>
          </p:cNvSpPr>
          <p:nvPr>
            <p:ph type="sldNum" sz="quarter" idx="5"/>
          </p:nvPr>
        </p:nvSpPr>
        <p:spPr>
          <a:ln/>
        </p:spPr>
        <p:txBody>
          <a:bodyPr lIns="0" tIns="0" rIns="0" bIns="0" anchor="b" anchorCtr="0">
            <a:noAutofit/>
          </a:bodyPr>
          <a:lstStyle/>
          <a:p>
            <a:pPr lvl="0"/>
            <a:fld id="{34EAC9AB-7C30-4E32-9349-7D89002EC7CF}" type="slidenum">
              <a:t>16</a:t>
            </a:fld>
            <a:endParaRPr lang="de-DE"/>
          </a:p>
        </p:txBody>
      </p:sp>
      <p:sp>
        <p:nvSpPr>
          <p:cNvPr id="2" name="Folienbildplatzhalter 1">
            <a:extLst>
              <a:ext uri="{FF2B5EF4-FFF2-40B4-BE49-F238E27FC236}">
                <a16:creationId xmlns:a16="http://schemas.microsoft.com/office/drawing/2014/main" id="{FED53FC9-7EA9-4671-9C0A-1C532D4BE272}"/>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EDBD4ED1-8FB4-4615-BD88-234099AFF32E}"/>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8B6438BF-F706-4A76-AC0B-1E83881B68D8}"/>
              </a:ext>
            </a:extLst>
          </p:cNvPr>
          <p:cNvSpPr txBox="1">
            <a:spLocks noGrp="1"/>
          </p:cNvSpPr>
          <p:nvPr>
            <p:ph type="sldNum" sz="quarter" idx="5"/>
          </p:nvPr>
        </p:nvSpPr>
        <p:spPr>
          <a:ln/>
        </p:spPr>
        <p:txBody>
          <a:bodyPr lIns="0" tIns="0" rIns="0" bIns="0" anchor="b" anchorCtr="0">
            <a:noAutofit/>
          </a:bodyPr>
          <a:lstStyle/>
          <a:p>
            <a:pPr lvl="0"/>
            <a:fld id="{572C9D13-C1D0-4A25-8C2A-F4FCD5AF228E}" type="slidenum">
              <a:t>17</a:t>
            </a:fld>
            <a:endParaRPr lang="de-DE"/>
          </a:p>
        </p:txBody>
      </p:sp>
      <p:sp>
        <p:nvSpPr>
          <p:cNvPr id="2" name="Folienbildplatzhalter 1">
            <a:extLst>
              <a:ext uri="{FF2B5EF4-FFF2-40B4-BE49-F238E27FC236}">
                <a16:creationId xmlns:a16="http://schemas.microsoft.com/office/drawing/2014/main" id="{1833C519-5064-40ED-B92C-5799BAB456E4}"/>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58091878-5BC5-4F8F-8C2A-86954DFCF456}"/>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4B7F948-D7A6-4220-8722-8F02FDD45E6C}"/>
              </a:ext>
            </a:extLst>
          </p:cNvPr>
          <p:cNvSpPr txBox="1">
            <a:spLocks noGrp="1"/>
          </p:cNvSpPr>
          <p:nvPr>
            <p:ph type="sldNum" sz="quarter" idx="5"/>
          </p:nvPr>
        </p:nvSpPr>
        <p:spPr>
          <a:ln/>
        </p:spPr>
        <p:txBody>
          <a:bodyPr lIns="0" tIns="0" rIns="0" bIns="0" anchor="b" anchorCtr="0">
            <a:noAutofit/>
          </a:bodyPr>
          <a:lstStyle/>
          <a:p>
            <a:pPr lvl="0"/>
            <a:fld id="{50A6EEFA-EF4D-4ABD-87A3-EC6C704BD341}" type="slidenum">
              <a:t>18</a:t>
            </a:fld>
            <a:endParaRPr lang="de-DE"/>
          </a:p>
        </p:txBody>
      </p:sp>
      <p:sp>
        <p:nvSpPr>
          <p:cNvPr id="2" name="Folienbildplatzhalter 1">
            <a:extLst>
              <a:ext uri="{FF2B5EF4-FFF2-40B4-BE49-F238E27FC236}">
                <a16:creationId xmlns:a16="http://schemas.microsoft.com/office/drawing/2014/main" id="{D02F709F-FC60-4AB3-B7A5-4CCFDEE87D11}"/>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CAF73328-960A-447A-8542-2774450C7FEB}"/>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535E49D-2092-4B97-80A2-DB7A0AB427BC}"/>
              </a:ext>
            </a:extLst>
          </p:cNvPr>
          <p:cNvSpPr txBox="1">
            <a:spLocks noGrp="1"/>
          </p:cNvSpPr>
          <p:nvPr>
            <p:ph type="sldNum" sz="quarter" idx="5"/>
          </p:nvPr>
        </p:nvSpPr>
        <p:spPr>
          <a:ln/>
        </p:spPr>
        <p:txBody>
          <a:bodyPr lIns="0" tIns="0" rIns="0" bIns="0" anchor="b" anchorCtr="0">
            <a:noAutofit/>
          </a:bodyPr>
          <a:lstStyle/>
          <a:p>
            <a:pPr lvl="0"/>
            <a:fld id="{B9497140-64E4-49F6-BA49-1122C3C0AF1C}" type="slidenum">
              <a:t>19</a:t>
            </a:fld>
            <a:endParaRPr lang="de-DE"/>
          </a:p>
        </p:txBody>
      </p:sp>
      <p:sp>
        <p:nvSpPr>
          <p:cNvPr id="2" name="Folienbildplatzhalter 1">
            <a:extLst>
              <a:ext uri="{FF2B5EF4-FFF2-40B4-BE49-F238E27FC236}">
                <a16:creationId xmlns:a16="http://schemas.microsoft.com/office/drawing/2014/main" id="{DE6B6CE2-793A-445B-A805-6C800EB83525}"/>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9F6A32F5-F5C9-43EA-A568-C36AD905F58F}"/>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9A051CA-5EAF-401A-803F-49827395FA27}"/>
              </a:ext>
            </a:extLst>
          </p:cNvPr>
          <p:cNvSpPr txBox="1">
            <a:spLocks noGrp="1"/>
          </p:cNvSpPr>
          <p:nvPr>
            <p:ph type="sldNum" sz="quarter" idx="5"/>
          </p:nvPr>
        </p:nvSpPr>
        <p:spPr>
          <a:ln/>
        </p:spPr>
        <p:txBody>
          <a:bodyPr lIns="0" tIns="0" rIns="0" bIns="0" anchor="b" anchorCtr="0">
            <a:noAutofit/>
          </a:bodyPr>
          <a:lstStyle/>
          <a:p>
            <a:pPr lvl="0"/>
            <a:fld id="{7D473F70-A2B1-408B-87D2-83A17C0DF62E}" type="slidenum">
              <a:t>2</a:t>
            </a:fld>
            <a:endParaRPr lang="de-DE"/>
          </a:p>
        </p:txBody>
      </p:sp>
      <p:sp>
        <p:nvSpPr>
          <p:cNvPr id="2" name="Folienbildplatzhalter 1">
            <a:extLst>
              <a:ext uri="{FF2B5EF4-FFF2-40B4-BE49-F238E27FC236}">
                <a16:creationId xmlns:a16="http://schemas.microsoft.com/office/drawing/2014/main" id="{C8E2DFCF-9B77-451A-9F82-F1059FC480DC}"/>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DD5E1E59-9AEC-4AD0-AB66-A25380ACD505}"/>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5D219CB-BE11-484B-B052-A66C5B733D12}"/>
              </a:ext>
            </a:extLst>
          </p:cNvPr>
          <p:cNvSpPr txBox="1">
            <a:spLocks noGrp="1"/>
          </p:cNvSpPr>
          <p:nvPr>
            <p:ph type="sldNum" sz="quarter" idx="5"/>
          </p:nvPr>
        </p:nvSpPr>
        <p:spPr>
          <a:ln/>
        </p:spPr>
        <p:txBody>
          <a:bodyPr lIns="0" tIns="0" rIns="0" bIns="0" anchor="b" anchorCtr="0">
            <a:noAutofit/>
          </a:bodyPr>
          <a:lstStyle/>
          <a:p>
            <a:pPr lvl="0"/>
            <a:fld id="{F08697EB-1790-4C46-A554-C5EBB6D5293A}" type="slidenum">
              <a:t>20</a:t>
            </a:fld>
            <a:endParaRPr lang="de-DE"/>
          </a:p>
        </p:txBody>
      </p:sp>
      <p:sp>
        <p:nvSpPr>
          <p:cNvPr id="2" name="Folienbildplatzhalter 1">
            <a:extLst>
              <a:ext uri="{FF2B5EF4-FFF2-40B4-BE49-F238E27FC236}">
                <a16:creationId xmlns:a16="http://schemas.microsoft.com/office/drawing/2014/main" id="{7A73382C-8387-41DA-A0D1-2266C0884C4B}"/>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5A6006C4-72C1-4A75-BFF0-9ED49487DDFC}"/>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A9CA4D0-CB6B-4C37-8CA3-FA73C08D33B0}"/>
              </a:ext>
            </a:extLst>
          </p:cNvPr>
          <p:cNvSpPr txBox="1">
            <a:spLocks noGrp="1"/>
          </p:cNvSpPr>
          <p:nvPr>
            <p:ph type="sldNum" sz="quarter" idx="5"/>
          </p:nvPr>
        </p:nvSpPr>
        <p:spPr>
          <a:ln/>
        </p:spPr>
        <p:txBody>
          <a:bodyPr lIns="0" tIns="0" rIns="0" bIns="0" anchor="b" anchorCtr="0">
            <a:noAutofit/>
          </a:bodyPr>
          <a:lstStyle/>
          <a:p>
            <a:pPr lvl="0"/>
            <a:fld id="{3CFC47BA-EE1C-4280-BC09-00D56BE146FD}" type="slidenum">
              <a:t>21</a:t>
            </a:fld>
            <a:endParaRPr lang="de-DE"/>
          </a:p>
        </p:txBody>
      </p:sp>
      <p:sp>
        <p:nvSpPr>
          <p:cNvPr id="2" name="Folienbildplatzhalter 1">
            <a:extLst>
              <a:ext uri="{FF2B5EF4-FFF2-40B4-BE49-F238E27FC236}">
                <a16:creationId xmlns:a16="http://schemas.microsoft.com/office/drawing/2014/main" id="{CA5D9DE1-9078-48A9-B7D3-7F2C413EF8F4}"/>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27C49993-718D-4479-8BA0-E05EA989EE13}"/>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97FE4BC-B8B9-4ED0-803F-B67C23A7A568}"/>
              </a:ext>
            </a:extLst>
          </p:cNvPr>
          <p:cNvSpPr txBox="1">
            <a:spLocks noGrp="1"/>
          </p:cNvSpPr>
          <p:nvPr>
            <p:ph type="sldNum" sz="quarter" idx="5"/>
          </p:nvPr>
        </p:nvSpPr>
        <p:spPr>
          <a:ln/>
        </p:spPr>
        <p:txBody>
          <a:bodyPr lIns="0" tIns="0" rIns="0" bIns="0" anchor="b" anchorCtr="0">
            <a:noAutofit/>
          </a:bodyPr>
          <a:lstStyle/>
          <a:p>
            <a:pPr lvl="0"/>
            <a:fld id="{9F5C62B3-FF26-4C81-87CF-6942A86EBE10}" type="slidenum">
              <a:t>22</a:t>
            </a:fld>
            <a:endParaRPr lang="de-DE"/>
          </a:p>
        </p:txBody>
      </p:sp>
      <p:sp>
        <p:nvSpPr>
          <p:cNvPr id="2" name="Folienbildplatzhalter 1">
            <a:extLst>
              <a:ext uri="{FF2B5EF4-FFF2-40B4-BE49-F238E27FC236}">
                <a16:creationId xmlns:a16="http://schemas.microsoft.com/office/drawing/2014/main" id="{CED2202E-0D6A-4EF1-9C0C-F39402C3A71E}"/>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7B26378F-E768-4231-8FF2-AA673D626BA8}"/>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A36F8FFC-E113-46AD-89DF-98EB13E1E94B}"/>
              </a:ext>
            </a:extLst>
          </p:cNvPr>
          <p:cNvSpPr txBox="1">
            <a:spLocks noGrp="1"/>
          </p:cNvSpPr>
          <p:nvPr>
            <p:ph type="sldNum" sz="quarter" idx="5"/>
          </p:nvPr>
        </p:nvSpPr>
        <p:spPr>
          <a:ln/>
        </p:spPr>
        <p:txBody>
          <a:bodyPr lIns="0" tIns="0" rIns="0" bIns="0" anchor="b" anchorCtr="0">
            <a:noAutofit/>
          </a:bodyPr>
          <a:lstStyle/>
          <a:p>
            <a:pPr lvl="0"/>
            <a:fld id="{A4EF7F1B-9676-4316-BA87-8C945770501D}" type="slidenum">
              <a:t>23</a:t>
            </a:fld>
            <a:endParaRPr lang="de-DE"/>
          </a:p>
        </p:txBody>
      </p:sp>
      <p:sp>
        <p:nvSpPr>
          <p:cNvPr id="2" name="Folienbildplatzhalter 1">
            <a:extLst>
              <a:ext uri="{FF2B5EF4-FFF2-40B4-BE49-F238E27FC236}">
                <a16:creationId xmlns:a16="http://schemas.microsoft.com/office/drawing/2014/main" id="{C95917E0-5DA7-4589-BE04-7C83EA85BFC6}"/>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99497B37-EE8B-43CC-9345-6ABB4C5CEEED}"/>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B21E685D-19F2-4685-8CD4-F362AE17D776}"/>
              </a:ext>
            </a:extLst>
          </p:cNvPr>
          <p:cNvSpPr txBox="1">
            <a:spLocks noGrp="1"/>
          </p:cNvSpPr>
          <p:nvPr>
            <p:ph type="sldNum" sz="quarter" idx="5"/>
          </p:nvPr>
        </p:nvSpPr>
        <p:spPr>
          <a:ln/>
        </p:spPr>
        <p:txBody>
          <a:bodyPr lIns="0" tIns="0" rIns="0" bIns="0" anchor="b" anchorCtr="0">
            <a:noAutofit/>
          </a:bodyPr>
          <a:lstStyle/>
          <a:p>
            <a:pPr lvl="0"/>
            <a:fld id="{B9445767-073A-4531-9F16-83761CB0F656}" type="slidenum">
              <a:t>24</a:t>
            </a:fld>
            <a:endParaRPr lang="de-DE"/>
          </a:p>
        </p:txBody>
      </p:sp>
      <p:sp>
        <p:nvSpPr>
          <p:cNvPr id="2" name="Folienbildplatzhalter 1">
            <a:extLst>
              <a:ext uri="{FF2B5EF4-FFF2-40B4-BE49-F238E27FC236}">
                <a16:creationId xmlns:a16="http://schemas.microsoft.com/office/drawing/2014/main" id="{9F73F71B-17B4-4CEE-A7D4-AFEE23325BE8}"/>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2C913BED-06F3-46BF-A5B5-B3AC9444F1B9}"/>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B93663C-C669-450A-B99A-7F189CE135A4}"/>
              </a:ext>
            </a:extLst>
          </p:cNvPr>
          <p:cNvSpPr txBox="1">
            <a:spLocks noGrp="1"/>
          </p:cNvSpPr>
          <p:nvPr>
            <p:ph type="sldNum" sz="quarter" idx="5"/>
          </p:nvPr>
        </p:nvSpPr>
        <p:spPr>
          <a:ln/>
        </p:spPr>
        <p:txBody>
          <a:bodyPr lIns="0" tIns="0" rIns="0" bIns="0" anchor="b" anchorCtr="0">
            <a:noAutofit/>
          </a:bodyPr>
          <a:lstStyle/>
          <a:p>
            <a:pPr lvl="0"/>
            <a:fld id="{EB472C53-D87B-4478-9458-218C53C3BF46}" type="slidenum">
              <a:t>25</a:t>
            </a:fld>
            <a:endParaRPr lang="de-DE"/>
          </a:p>
        </p:txBody>
      </p:sp>
      <p:sp>
        <p:nvSpPr>
          <p:cNvPr id="2" name="Folienbildplatzhalter 1">
            <a:extLst>
              <a:ext uri="{FF2B5EF4-FFF2-40B4-BE49-F238E27FC236}">
                <a16:creationId xmlns:a16="http://schemas.microsoft.com/office/drawing/2014/main" id="{24E01DC6-ECCB-4DC5-B94D-D994E4982B85}"/>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AF0523D9-7355-4DEB-93DA-1B59F06FCA3C}"/>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4DC366C-A746-4BB2-981C-2BE30A266467}"/>
              </a:ext>
            </a:extLst>
          </p:cNvPr>
          <p:cNvSpPr txBox="1">
            <a:spLocks noGrp="1"/>
          </p:cNvSpPr>
          <p:nvPr>
            <p:ph type="sldNum" sz="quarter" idx="5"/>
          </p:nvPr>
        </p:nvSpPr>
        <p:spPr>
          <a:ln/>
        </p:spPr>
        <p:txBody>
          <a:bodyPr lIns="0" tIns="0" rIns="0" bIns="0" anchor="b" anchorCtr="0">
            <a:noAutofit/>
          </a:bodyPr>
          <a:lstStyle/>
          <a:p>
            <a:pPr lvl="0"/>
            <a:fld id="{6B6ADD33-061E-47F1-AA18-E31D5E2ED4FB}" type="slidenum">
              <a:t>3</a:t>
            </a:fld>
            <a:endParaRPr lang="de-DE"/>
          </a:p>
        </p:txBody>
      </p:sp>
      <p:sp>
        <p:nvSpPr>
          <p:cNvPr id="2" name="Folienbildplatzhalter 1">
            <a:extLst>
              <a:ext uri="{FF2B5EF4-FFF2-40B4-BE49-F238E27FC236}">
                <a16:creationId xmlns:a16="http://schemas.microsoft.com/office/drawing/2014/main" id="{9D554732-AEA0-48A6-9889-69A2B1E4F82C}"/>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610263DF-E231-4476-9FC8-010D07C073FC}"/>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B3AB259-8093-4DF5-B11C-CB57B839BFEE}"/>
              </a:ext>
            </a:extLst>
          </p:cNvPr>
          <p:cNvSpPr txBox="1">
            <a:spLocks noGrp="1"/>
          </p:cNvSpPr>
          <p:nvPr>
            <p:ph type="sldNum" sz="quarter" idx="5"/>
          </p:nvPr>
        </p:nvSpPr>
        <p:spPr>
          <a:ln/>
        </p:spPr>
        <p:txBody>
          <a:bodyPr lIns="0" tIns="0" rIns="0" bIns="0" anchor="b" anchorCtr="0">
            <a:noAutofit/>
          </a:bodyPr>
          <a:lstStyle/>
          <a:p>
            <a:pPr lvl="0"/>
            <a:fld id="{D6F43870-1403-4BDE-B754-1E6FAA0116F5}" type="slidenum">
              <a:t>4</a:t>
            </a:fld>
            <a:endParaRPr lang="de-DE"/>
          </a:p>
        </p:txBody>
      </p:sp>
      <p:sp>
        <p:nvSpPr>
          <p:cNvPr id="2" name="Folienbildplatzhalter 1">
            <a:extLst>
              <a:ext uri="{FF2B5EF4-FFF2-40B4-BE49-F238E27FC236}">
                <a16:creationId xmlns:a16="http://schemas.microsoft.com/office/drawing/2014/main" id="{C3BC312F-443E-40A7-B691-3B2CE30D4D75}"/>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6130A4DF-6CD9-4197-A501-535214382811}"/>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95CED18-43C2-49D7-8E82-FA5BA8B7ECF5}"/>
              </a:ext>
            </a:extLst>
          </p:cNvPr>
          <p:cNvSpPr txBox="1">
            <a:spLocks noGrp="1"/>
          </p:cNvSpPr>
          <p:nvPr>
            <p:ph type="sldNum" sz="quarter" idx="5"/>
          </p:nvPr>
        </p:nvSpPr>
        <p:spPr>
          <a:ln/>
        </p:spPr>
        <p:txBody>
          <a:bodyPr lIns="0" tIns="0" rIns="0" bIns="0" anchor="b" anchorCtr="0">
            <a:noAutofit/>
          </a:bodyPr>
          <a:lstStyle/>
          <a:p>
            <a:pPr lvl="0"/>
            <a:fld id="{01981784-8CAE-48C7-ABD5-D83584AAE75A}" type="slidenum">
              <a:t>5</a:t>
            </a:fld>
            <a:endParaRPr lang="de-DE"/>
          </a:p>
        </p:txBody>
      </p:sp>
      <p:sp>
        <p:nvSpPr>
          <p:cNvPr id="2" name="Folienbildplatzhalter 1">
            <a:extLst>
              <a:ext uri="{FF2B5EF4-FFF2-40B4-BE49-F238E27FC236}">
                <a16:creationId xmlns:a16="http://schemas.microsoft.com/office/drawing/2014/main" id="{0FFCEDDC-5DF3-4314-8D3F-B7AE5F46A62A}"/>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4A587F3B-9376-482B-A527-53C790501270}"/>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8DB32305-E0FC-4D8F-88BD-C8E8ACADB88A}"/>
              </a:ext>
            </a:extLst>
          </p:cNvPr>
          <p:cNvSpPr txBox="1">
            <a:spLocks noGrp="1"/>
          </p:cNvSpPr>
          <p:nvPr>
            <p:ph type="sldNum" sz="quarter" idx="5"/>
          </p:nvPr>
        </p:nvSpPr>
        <p:spPr>
          <a:ln/>
        </p:spPr>
        <p:txBody>
          <a:bodyPr lIns="0" tIns="0" rIns="0" bIns="0" anchor="b" anchorCtr="0">
            <a:noAutofit/>
          </a:bodyPr>
          <a:lstStyle/>
          <a:p>
            <a:pPr lvl="0"/>
            <a:fld id="{E346286F-B650-4B62-8007-63086214A92F}" type="slidenum">
              <a:t>6</a:t>
            </a:fld>
            <a:endParaRPr lang="de-DE"/>
          </a:p>
        </p:txBody>
      </p:sp>
      <p:sp>
        <p:nvSpPr>
          <p:cNvPr id="2" name="Folienbildplatzhalter 1">
            <a:extLst>
              <a:ext uri="{FF2B5EF4-FFF2-40B4-BE49-F238E27FC236}">
                <a16:creationId xmlns:a16="http://schemas.microsoft.com/office/drawing/2014/main" id="{2AFBE280-2886-4C36-BE8B-C1A022866AF5}"/>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68C0CC06-A2D7-434D-A40E-62EC0C08371B}"/>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94E6B735-637E-4B07-BE97-A943A5F6EDB0}"/>
              </a:ext>
            </a:extLst>
          </p:cNvPr>
          <p:cNvSpPr txBox="1">
            <a:spLocks noGrp="1"/>
          </p:cNvSpPr>
          <p:nvPr>
            <p:ph type="sldNum" sz="quarter" idx="5"/>
          </p:nvPr>
        </p:nvSpPr>
        <p:spPr>
          <a:ln/>
        </p:spPr>
        <p:txBody>
          <a:bodyPr lIns="0" tIns="0" rIns="0" bIns="0" anchor="b" anchorCtr="0">
            <a:noAutofit/>
          </a:bodyPr>
          <a:lstStyle/>
          <a:p>
            <a:pPr lvl="0"/>
            <a:fld id="{16DDE61D-2686-4D7B-8C02-1F28AA84A944}" type="slidenum">
              <a:t>7</a:t>
            </a:fld>
            <a:endParaRPr lang="de-DE"/>
          </a:p>
        </p:txBody>
      </p:sp>
      <p:sp>
        <p:nvSpPr>
          <p:cNvPr id="2" name="Folienbildplatzhalter 1">
            <a:extLst>
              <a:ext uri="{FF2B5EF4-FFF2-40B4-BE49-F238E27FC236}">
                <a16:creationId xmlns:a16="http://schemas.microsoft.com/office/drawing/2014/main" id="{48801D0B-769E-477B-A3EC-95474614DBA7}"/>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8C4FD67C-B645-4CCA-A759-F45D1892C211}"/>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25AC1E7-16AF-48A8-9C21-0D1B51CC539E}"/>
              </a:ext>
            </a:extLst>
          </p:cNvPr>
          <p:cNvSpPr txBox="1">
            <a:spLocks noGrp="1"/>
          </p:cNvSpPr>
          <p:nvPr>
            <p:ph type="sldNum" sz="quarter" idx="5"/>
          </p:nvPr>
        </p:nvSpPr>
        <p:spPr>
          <a:ln/>
        </p:spPr>
        <p:txBody>
          <a:bodyPr lIns="0" tIns="0" rIns="0" bIns="0" anchor="b" anchorCtr="0">
            <a:noAutofit/>
          </a:bodyPr>
          <a:lstStyle/>
          <a:p>
            <a:pPr lvl="0"/>
            <a:fld id="{CB25506C-1391-43F6-951E-1934CD8CEC21}" type="slidenum">
              <a:t>8</a:t>
            </a:fld>
            <a:endParaRPr lang="de-DE"/>
          </a:p>
        </p:txBody>
      </p:sp>
      <p:sp>
        <p:nvSpPr>
          <p:cNvPr id="2" name="Folienbildplatzhalter 1">
            <a:extLst>
              <a:ext uri="{FF2B5EF4-FFF2-40B4-BE49-F238E27FC236}">
                <a16:creationId xmlns:a16="http://schemas.microsoft.com/office/drawing/2014/main" id="{8658E8D3-3A3A-45B0-B707-11256E7E8D8A}"/>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5F74B91F-89C1-4A5B-B3A3-A5066EA3D7C9}"/>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B9375E3-DDA0-4A74-B593-95FF32577D99}"/>
              </a:ext>
            </a:extLst>
          </p:cNvPr>
          <p:cNvSpPr txBox="1">
            <a:spLocks noGrp="1"/>
          </p:cNvSpPr>
          <p:nvPr>
            <p:ph type="sldNum" sz="quarter" idx="5"/>
          </p:nvPr>
        </p:nvSpPr>
        <p:spPr>
          <a:ln/>
        </p:spPr>
        <p:txBody>
          <a:bodyPr lIns="0" tIns="0" rIns="0" bIns="0" anchor="b" anchorCtr="0">
            <a:noAutofit/>
          </a:bodyPr>
          <a:lstStyle/>
          <a:p>
            <a:pPr lvl="0"/>
            <a:fld id="{67C9BCAC-E185-47F0-A242-23A998F17A04}" type="slidenum">
              <a:t>9</a:t>
            </a:fld>
            <a:endParaRPr lang="de-DE"/>
          </a:p>
        </p:txBody>
      </p:sp>
      <p:sp>
        <p:nvSpPr>
          <p:cNvPr id="2" name="Folienbildplatzhalter 1">
            <a:extLst>
              <a:ext uri="{FF2B5EF4-FFF2-40B4-BE49-F238E27FC236}">
                <a16:creationId xmlns:a16="http://schemas.microsoft.com/office/drawing/2014/main" id="{BAAE6CD6-C0F1-4957-A4F9-0D8370CEC5D3}"/>
              </a:ext>
            </a:extLst>
          </p:cNvPr>
          <p:cNvSpPr>
            <a:spLocks noGrp="1" noRot="1" noChangeAspect="1" noResize="1"/>
          </p:cNvSpPr>
          <p:nvPr>
            <p:ph type="sldImg"/>
          </p:nvPr>
        </p:nvSpPr>
        <p:spPr>
          <a:xfrm>
            <a:off x="1106488" y="812800"/>
            <a:ext cx="5345112" cy="4008438"/>
          </a:xfrm>
          <a:solidFill>
            <a:srgbClr val="729FCF"/>
          </a:solidFill>
          <a:ln w="25400">
            <a:solidFill>
              <a:srgbClr val="3465A4"/>
            </a:solidFill>
            <a:prstDash val="solid"/>
          </a:ln>
        </p:spPr>
      </p:sp>
      <p:sp>
        <p:nvSpPr>
          <p:cNvPr id="3" name="Notizenplatzhalter 2">
            <a:extLst>
              <a:ext uri="{FF2B5EF4-FFF2-40B4-BE49-F238E27FC236}">
                <a16:creationId xmlns:a16="http://schemas.microsoft.com/office/drawing/2014/main" id="{0B2D7E05-C7AE-48EF-8F26-395B20BE4D96}"/>
              </a:ext>
            </a:extLst>
          </p:cNvPr>
          <p:cNvSpPr txBox="1">
            <a:spLocks noGrp="1"/>
          </p:cNvSpPr>
          <p:nvPr>
            <p:ph type="body" sz="quarter" idx="1"/>
          </p:nvPr>
        </p:nvSpPr>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88F12B-3683-4726-AA6D-E4F4856F3AAD}"/>
              </a:ext>
            </a:extLst>
          </p:cNvPr>
          <p:cNvSpPr>
            <a:spLocks noGrp="1"/>
          </p:cNvSpPr>
          <p:nvPr>
            <p:ph type="ctrTitle"/>
          </p:nvPr>
        </p:nvSpPr>
        <p:spPr>
          <a:xfrm>
            <a:off x="1260475" y="1236663"/>
            <a:ext cx="7559675" cy="2632075"/>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6C39F59-FF9D-422E-A654-679F10542D46}"/>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A478E50-BAE4-4D1D-B1A9-BB476713D031}"/>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4DAE2F22-3EA9-474A-9D5F-2ECA881BA7D6}"/>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6687F5F8-BFF7-4B22-B554-D9DB0D37A394}"/>
              </a:ext>
            </a:extLst>
          </p:cNvPr>
          <p:cNvSpPr>
            <a:spLocks noGrp="1"/>
          </p:cNvSpPr>
          <p:nvPr>
            <p:ph type="sldNum" sz="quarter" idx="12"/>
          </p:nvPr>
        </p:nvSpPr>
        <p:spPr/>
        <p:txBody>
          <a:bodyPr/>
          <a:lstStyle/>
          <a:p>
            <a:pPr lvl="0"/>
            <a:fld id="{20F15362-98F7-4CD8-876C-3BEACEA6D4AE}" type="slidenum">
              <a:t>‹Nr.›</a:t>
            </a:fld>
            <a:endParaRPr lang="de-DE"/>
          </a:p>
        </p:txBody>
      </p:sp>
    </p:spTree>
    <p:extLst>
      <p:ext uri="{BB962C8B-B14F-4D97-AF65-F5344CB8AC3E}">
        <p14:creationId xmlns:p14="http://schemas.microsoft.com/office/powerpoint/2010/main" val="4137165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AFCB3D-2899-44FC-9DFD-98FA48549E6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35405A6-E0AF-4F05-BF76-EC2164E6F34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2D0BBB4-0956-4162-96FB-9122A5A9F4D1}"/>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F8AF844A-7488-43AB-A12D-25066D832DC1}"/>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27FCCE03-8526-4FD8-BF78-2AB9DFEB0968}"/>
              </a:ext>
            </a:extLst>
          </p:cNvPr>
          <p:cNvSpPr>
            <a:spLocks noGrp="1"/>
          </p:cNvSpPr>
          <p:nvPr>
            <p:ph type="sldNum" sz="quarter" idx="12"/>
          </p:nvPr>
        </p:nvSpPr>
        <p:spPr/>
        <p:txBody>
          <a:bodyPr/>
          <a:lstStyle/>
          <a:p>
            <a:pPr lvl="0"/>
            <a:fld id="{3D315A3C-EC75-479C-A6A0-BDEF93234D39}" type="slidenum">
              <a:t>‹Nr.›</a:t>
            </a:fld>
            <a:endParaRPr lang="de-DE"/>
          </a:p>
        </p:txBody>
      </p:sp>
    </p:spTree>
    <p:extLst>
      <p:ext uri="{BB962C8B-B14F-4D97-AF65-F5344CB8AC3E}">
        <p14:creationId xmlns:p14="http://schemas.microsoft.com/office/powerpoint/2010/main" val="4021646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F3E74F0-FB04-4A9F-9BFE-1DEF5C349CC8}"/>
              </a:ext>
            </a:extLst>
          </p:cNvPr>
          <p:cNvSpPr>
            <a:spLocks noGrp="1"/>
          </p:cNvSpPr>
          <p:nvPr>
            <p:ph type="title" orient="vert"/>
          </p:nvPr>
        </p:nvSpPr>
        <p:spPr>
          <a:xfrm>
            <a:off x="7308850" y="301625"/>
            <a:ext cx="2266950" cy="5851525"/>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B4620BE-130E-4E9B-BFCD-5CE2A5D51DFD}"/>
              </a:ext>
            </a:extLst>
          </p:cNvPr>
          <p:cNvSpPr>
            <a:spLocks noGrp="1"/>
          </p:cNvSpPr>
          <p:nvPr>
            <p:ph type="body" orient="vert" idx="1"/>
          </p:nvPr>
        </p:nvSpPr>
        <p:spPr>
          <a:xfrm>
            <a:off x="503238" y="301625"/>
            <a:ext cx="6653212"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3B6DF4-4FD0-42A5-94AE-A131614C6831}"/>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DF2E22F4-F333-4597-8ED8-7AE9460E1161}"/>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F28AB1BD-0529-4708-AFF8-AB97B4769AB5}"/>
              </a:ext>
            </a:extLst>
          </p:cNvPr>
          <p:cNvSpPr>
            <a:spLocks noGrp="1"/>
          </p:cNvSpPr>
          <p:nvPr>
            <p:ph type="sldNum" sz="quarter" idx="12"/>
          </p:nvPr>
        </p:nvSpPr>
        <p:spPr/>
        <p:txBody>
          <a:bodyPr/>
          <a:lstStyle/>
          <a:p>
            <a:pPr lvl="0"/>
            <a:fld id="{4C56EF54-3401-4DF0-92E0-C6EE65D65755}" type="slidenum">
              <a:t>‹Nr.›</a:t>
            </a:fld>
            <a:endParaRPr lang="de-DE"/>
          </a:p>
        </p:txBody>
      </p:sp>
    </p:spTree>
    <p:extLst>
      <p:ext uri="{BB962C8B-B14F-4D97-AF65-F5344CB8AC3E}">
        <p14:creationId xmlns:p14="http://schemas.microsoft.com/office/powerpoint/2010/main" val="257710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5C2A9-CDFC-4920-A5D7-92E2252DE88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A15E137-E73A-4165-AFA0-EFAD64DF9A5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3FCE1E5-D289-4D99-A36B-F521A17FC47D}"/>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BFA3F8AB-E06C-4255-A645-2ED1D942D96A}"/>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827FC622-C2D5-4ACD-81F2-A1A20A03796C}"/>
              </a:ext>
            </a:extLst>
          </p:cNvPr>
          <p:cNvSpPr>
            <a:spLocks noGrp="1"/>
          </p:cNvSpPr>
          <p:nvPr>
            <p:ph type="sldNum" sz="quarter" idx="12"/>
          </p:nvPr>
        </p:nvSpPr>
        <p:spPr/>
        <p:txBody>
          <a:bodyPr/>
          <a:lstStyle/>
          <a:p>
            <a:pPr lvl="0"/>
            <a:fld id="{D62A0B53-B296-43C5-A7FB-6A953A5E96F2}" type="slidenum">
              <a:t>‹Nr.›</a:t>
            </a:fld>
            <a:endParaRPr lang="de-DE"/>
          </a:p>
        </p:txBody>
      </p:sp>
    </p:spTree>
    <p:extLst>
      <p:ext uri="{BB962C8B-B14F-4D97-AF65-F5344CB8AC3E}">
        <p14:creationId xmlns:p14="http://schemas.microsoft.com/office/powerpoint/2010/main" val="1854567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667123-C28F-4A76-A486-DA0BA68D56F9}"/>
              </a:ext>
            </a:extLst>
          </p:cNvPr>
          <p:cNvSpPr>
            <a:spLocks noGrp="1"/>
          </p:cNvSpPr>
          <p:nvPr>
            <p:ph type="title"/>
          </p:nvPr>
        </p:nvSpPr>
        <p:spPr>
          <a:xfrm>
            <a:off x="687388" y="1884363"/>
            <a:ext cx="8694737" cy="31448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A3882CB-E3FB-4924-A51D-A2171D373766}"/>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7737376-F10A-4457-BB40-2B5FA7CF6BD6}"/>
              </a:ext>
            </a:extLst>
          </p:cNvPr>
          <p:cNvSpPr>
            <a:spLocks noGrp="1"/>
          </p:cNvSpPr>
          <p:nvPr>
            <p:ph type="dt" sz="half" idx="10"/>
          </p:nvPr>
        </p:nvSpPr>
        <p:spPr/>
        <p:txBody>
          <a:bodyPr/>
          <a:lstStyle/>
          <a:p>
            <a:pPr lvl="0"/>
            <a:endParaRPr lang="de-DE"/>
          </a:p>
        </p:txBody>
      </p:sp>
      <p:sp>
        <p:nvSpPr>
          <p:cNvPr id="5" name="Fußzeilenplatzhalter 4">
            <a:extLst>
              <a:ext uri="{FF2B5EF4-FFF2-40B4-BE49-F238E27FC236}">
                <a16:creationId xmlns:a16="http://schemas.microsoft.com/office/drawing/2014/main" id="{230AC81F-9EC6-4209-9F33-F04A28DE9CE6}"/>
              </a:ext>
            </a:extLst>
          </p:cNvPr>
          <p:cNvSpPr>
            <a:spLocks noGrp="1"/>
          </p:cNvSpPr>
          <p:nvPr>
            <p:ph type="ftr" sz="quarter" idx="11"/>
          </p:nvPr>
        </p:nvSpPr>
        <p:spPr/>
        <p:txBody>
          <a:bodyPr/>
          <a:lstStyle/>
          <a:p>
            <a:pPr lvl="0"/>
            <a:endParaRPr lang="de-DE"/>
          </a:p>
        </p:txBody>
      </p:sp>
      <p:sp>
        <p:nvSpPr>
          <p:cNvPr id="6" name="Foliennummernplatzhalter 5">
            <a:extLst>
              <a:ext uri="{FF2B5EF4-FFF2-40B4-BE49-F238E27FC236}">
                <a16:creationId xmlns:a16="http://schemas.microsoft.com/office/drawing/2014/main" id="{1C93654C-0415-4DB6-A07F-AAC162D6485F}"/>
              </a:ext>
            </a:extLst>
          </p:cNvPr>
          <p:cNvSpPr>
            <a:spLocks noGrp="1"/>
          </p:cNvSpPr>
          <p:nvPr>
            <p:ph type="sldNum" sz="quarter" idx="12"/>
          </p:nvPr>
        </p:nvSpPr>
        <p:spPr/>
        <p:txBody>
          <a:bodyPr/>
          <a:lstStyle/>
          <a:p>
            <a:pPr lvl="0"/>
            <a:fld id="{CE7E02C6-E6A3-466B-BD8D-F7690835535F}" type="slidenum">
              <a:t>‹Nr.›</a:t>
            </a:fld>
            <a:endParaRPr lang="de-DE"/>
          </a:p>
        </p:txBody>
      </p:sp>
    </p:spTree>
    <p:extLst>
      <p:ext uri="{BB962C8B-B14F-4D97-AF65-F5344CB8AC3E}">
        <p14:creationId xmlns:p14="http://schemas.microsoft.com/office/powerpoint/2010/main" val="260702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C778D-2BD9-4418-AE5E-3DC2A6C166E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90F6F67-F254-4C0B-9354-6BB1FEE77B60}"/>
              </a:ext>
            </a:extLst>
          </p:cNvPr>
          <p:cNvSpPr>
            <a:spLocks noGrp="1"/>
          </p:cNvSpPr>
          <p:nvPr>
            <p:ph sz="half" idx="1"/>
          </p:nvPr>
        </p:nvSpPr>
        <p:spPr>
          <a:xfrm>
            <a:off x="503238" y="1768475"/>
            <a:ext cx="4459287" cy="4384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40A234A-BB58-4787-BB9D-F28FC160C9B3}"/>
              </a:ext>
            </a:extLst>
          </p:cNvPr>
          <p:cNvSpPr>
            <a:spLocks noGrp="1"/>
          </p:cNvSpPr>
          <p:nvPr>
            <p:ph sz="half" idx="2"/>
          </p:nvPr>
        </p:nvSpPr>
        <p:spPr>
          <a:xfrm>
            <a:off x="5114925" y="1768475"/>
            <a:ext cx="4460875" cy="43846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EE1FD0F-A708-4C61-B499-CE6DADB97F5F}"/>
              </a:ext>
            </a:extLst>
          </p:cNvPr>
          <p:cNvSpPr>
            <a:spLocks noGrp="1"/>
          </p:cNvSpPr>
          <p:nvPr>
            <p:ph type="dt" sz="half" idx="10"/>
          </p:nvPr>
        </p:nvSpPr>
        <p:spPr/>
        <p:txBody>
          <a:bodyPr/>
          <a:lstStyle/>
          <a:p>
            <a:pPr lvl="0"/>
            <a:endParaRPr lang="de-DE"/>
          </a:p>
        </p:txBody>
      </p:sp>
      <p:sp>
        <p:nvSpPr>
          <p:cNvPr id="6" name="Fußzeilenplatzhalter 5">
            <a:extLst>
              <a:ext uri="{FF2B5EF4-FFF2-40B4-BE49-F238E27FC236}">
                <a16:creationId xmlns:a16="http://schemas.microsoft.com/office/drawing/2014/main" id="{F85792E1-5DA4-41C7-88FC-E65CEA1083BC}"/>
              </a:ext>
            </a:extLst>
          </p:cNvPr>
          <p:cNvSpPr>
            <a:spLocks noGrp="1"/>
          </p:cNvSpPr>
          <p:nvPr>
            <p:ph type="ftr" sz="quarter" idx="11"/>
          </p:nvPr>
        </p:nvSpPr>
        <p:spPr/>
        <p:txBody>
          <a:bodyPr/>
          <a:lstStyle/>
          <a:p>
            <a:pPr lvl="0"/>
            <a:endParaRPr lang="de-DE"/>
          </a:p>
        </p:txBody>
      </p:sp>
      <p:sp>
        <p:nvSpPr>
          <p:cNvPr id="7" name="Foliennummernplatzhalter 6">
            <a:extLst>
              <a:ext uri="{FF2B5EF4-FFF2-40B4-BE49-F238E27FC236}">
                <a16:creationId xmlns:a16="http://schemas.microsoft.com/office/drawing/2014/main" id="{014EF8CD-2D6D-4145-9949-5EB1FD8C3AD2}"/>
              </a:ext>
            </a:extLst>
          </p:cNvPr>
          <p:cNvSpPr>
            <a:spLocks noGrp="1"/>
          </p:cNvSpPr>
          <p:nvPr>
            <p:ph type="sldNum" sz="quarter" idx="12"/>
          </p:nvPr>
        </p:nvSpPr>
        <p:spPr/>
        <p:txBody>
          <a:bodyPr/>
          <a:lstStyle/>
          <a:p>
            <a:pPr lvl="0"/>
            <a:fld id="{34A01C53-93B8-4F9B-BC8B-72C4B2E958EC}" type="slidenum">
              <a:t>‹Nr.›</a:t>
            </a:fld>
            <a:endParaRPr lang="de-DE"/>
          </a:p>
        </p:txBody>
      </p:sp>
    </p:spTree>
    <p:extLst>
      <p:ext uri="{BB962C8B-B14F-4D97-AF65-F5344CB8AC3E}">
        <p14:creationId xmlns:p14="http://schemas.microsoft.com/office/powerpoint/2010/main" val="194755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6F85A7-85A6-40C0-B649-7EC324371BC2}"/>
              </a:ext>
            </a:extLst>
          </p:cNvPr>
          <p:cNvSpPr>
            <a:spLocks noGrp="1"/>
          </p:cNvSpPr>
          <p:nvPr>
            <p:ph type="title"/>
          </p:nvPr>
        </p:nvSpPr>
        <p:spPr>
          <a:xfrm>
            <a:off x="693738" y="403225"/>
            <a:ext cx="8694737" cy="1460500"/>
          </a:xfrm>
        </p:spPr>
        <p:txBody>
          <a:bodyPr/>
          <a:lstStyle/>
          <a:p>
            <a:r>
              <a:rPr lang="de-DE"/>
              <a:t>Mastertitelformat bearbeiten</a:t>
            </a:r>
          </a:p>
        </p:txBody>
      </p:sp>
      <p:sp>
        <p:nvSpPr>
          <p:cNvPr id="3" name="Textplatzhalter 2">
            <a:extLst>
              <a:ext uri="{FF2B5EF4-FFF2-40B4-BE49-F238E27FC236}">
                <a16:creationId xmlns:a16="http://schemas.microsoft.com/office/drawing/2014/main" id="{3AEBF8F5-54C2-483A-A629-588BE936DF4D}"/>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C7741A4-828C-4E3F-99DC-B017B9D79E0B}"/>
              </a:ext>
            </a:extLst>
          </p:cNvPr>
          <p:cNvSpPr>
            <a:spLocks noGrp="1"/>
          </p:cNvSpPr>
          <p:nvPr>
            <p:ph sz="half" idx="2"/>
          </p:nvPr>
        </p:nvSpPr>
        <p:spPr>
          <a:xfrm>
            <a:off x="693738" y="2760663"/>
            <a:ext cx="4265612" cy="40624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4AACDDC-C97A-4BC7-B467-49A9FC7B66AC}"/>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8A09C76-F342-4223-A009-8688551156D5}"/>
              </a:ext>
            </a:extLst>
          </p:cNvPr>
          <p:cNvSpPr>
            <a:spLocks noGrp="1"/>
          </p:cNvSpPr>
          <p:nvPr>
            <p:ph sz="quarter" idx="4"/>
          </p:nvPr>
        </p:nvSpPr>
        <p:spPr>
          <a:xfrm>
            <a:off x="5103813" y="2760663"/>
            <a:ext cx="4284662" cy="40624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2542DAC-4A1A-4816-8A5A-19793AEBF5CC}"/>
              </a:ext>
            </a:extLst>
          </p:cNvPr>
          <p:cNvSpPr>
            <a:spLocks noGrp="1"/>
          </p:cNvSpPr>
          <p:nvPr>
            <p:ph type="dt" sz="half" idx="10"/>
          </p:nvPr>
        </p:nvSpPr>
        <p:spPr/>
        <p:txBody>
          <a:bodyPr/>
          <a:lstStyle/>
          <a:p>
            <a:pPr lvl="0"/>
            <a:endParaRPr lang="de-DE"/>
          </a:p>
        </p:txBody>
      </p:sp>
      <p:sp>
        <p:nvSpPr>
          <p:cNvPr id="8" name="Fußzeilenplatzhalter 7">
            <a:extLst>
              <a:ext uri="{FF2B5EF4-FFF2-40B4-BE49-F238E27FC236}">
                <a16:creationId xmlns:a16="http://schemas.microsoft.com/office/drawing/2014/main" id="{11459D20-FDCA-497D-9A40-B25FE119673B}"/>
              </a:ext>
            </a:extLst>
          </p:cNvPr>
          <p:cNvSpPr>
            <a:spLocks noGrp="1"/>
          </p:cNvSpPr>
          <p:nvPr>
            <p:ph type="ftr" sz="quarter" idx="11"/>
          </p:nvPr>
        </p:nvSpPr>
        <p:spPr/>
        <p:txBody>
          <a:bodyPr/>
          <a:lstStyle/>
          <a:p>
            <a:pPr lvl="0"/>
            <a:endParaRPr lang="de-DE"/>
          </a:p>
        </p:txBody>
      </p:sp>
      <p:sp>
        <p:nvSpPr>
          <p:cNvPr id="9" name="Foliennummernplatzhalter 8">
            <a:extLst>
              <a:ext uri="{FF2B5EF4-FFF2-40B4-BE49-F238E27FC236}">
                <a16:creationId xmlns:a16="http://schemas.microsoft.com/office/drawing/2014/main" id="{C4563146-0A87-4048-9A5F-503F63E50E2F}"/>
              </a:ext>
            </a:extLst>
          </p:cNvPr>
          <p:cNvSpPr>
            <a:spLocks noGrp="1"/>
          </p:cNvSpPr>
          <p:nvPr>
            <p:ph type="sldNum" sz="quarter" idx="12"/>
          </p:nvPr>
        </p:nvSpPr>
        <p:spPr/>
        <p:txBody>
          <a:bodyPr/>
          <a:lstStyle/>
          <a:p>
            <a:pPr lvl="0"/>
            <a:fld id="{49830F50-FFD5-46A0-8D4B-BEA4B7C0506E}" type="slidenum">
              <a:t>‹Nr.›</a:t>
            </a:fld>
            <a:endParaRPr lang="de-DE"/>
          </a:p>
        </p:txBody>
      </p:sp>
    </p:spTree>
    <p:extLst>
      <p:ext uri="{BB962C8B-B14F-4D97-AF65-F5344CB8AC3E}">
        <p14:creationId xmlns:p14="http://schemas.microsoft.com/office/powerpoint/2010/main" val="253030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60E46-9A73-4EAE-BB2E-6DA776A1C23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BEA98D9-C9D6-481B-BB2A-F7810E6F0F14}"/>
              </a:ext>
            </a:extLst>
          </p:cNvPr>
          <p:cNvSpPr>
            <a:spLocks noGrp="1"/>
          </p:cNvSpPr>
          <p:nvPr>
            <p:ph type="dt" sz="half" idx="10"/>
          </p:nvPr>
        </p:nvSpPr>
        <p:spPr/>
        <p:txBody>
          <a:bodyPr/>
          <a:lstStyle/>
          <a:p>
            <a:pPr lvl="0"/>
            <a:endParaRPr lang="de-DE"/>
          </a:p>
        </p:txBody>
      </p:sp>
      <p:sp>
        <p:nvSpPr>
          <p:cNvPr id="4" name="Fußzeilenplatzhalter 3">
            <a:extLst>
              <a:ext uri="{FF2B5EF4-FFF2-40B4-BE49-F238E27FC236}">
                <a16:creationId xmlns:a16="http://schemas.microsoft.com/office/drawing/2014/main" id="{92BC6F07-C5DF-437A-9860-4700167EFE2B}"/>
              </a:ext>
            </a:extLst>
          </p:cNvPr>
          <p:cNvSpPr>
            <a:spLocks noGrp="1"/>
          </p:cNvSpPr>
          <p:nvPr>
            <p:ph type="ftr" sz="quarter" idx="11"/>
          </p:nvPr>
        </p:nvSpPr>
        <p:spPr/>
        <p:txBody>
          <a:bodyPr/>
          <a:lstStyle/>
          <a:p>
            <a:pPr lvl="0"/>
            <a:endParaRPr lang="de-DE"/>
          </a:p>
        </p:txBody>
      </p:sp>
      <p:sp>
        <p:nvSpPr>
          <p:cNvPr id="5" name="Foliennummernplatzhalter 4">
            <a:extLst>
              <a:ext uri="{FF2B5EF4-FFF2-40B4-BE49-F238E27FC236}">
                <a16:creationId xmlns:a16="http://schemas.microsoft.com/office/drawing/2014/main" id="{94C51F06-86CD-48C3-9D93-A1157341CD88}"/>
              </a:ext>
            </a:extLst>
          </p:cNvPr>
          <p:cNvSpPr>
            <a:spLocks noGrp="1"/>
          </p:cNvSpPr>
          <p:nvPr>
            <p:ph type="sldNum" sz="quarter" idx="12"/>
          </p:nvPr>
        </p:nvSpPr>
        <p:spPr/>
        <p:txBody>
          <a:bodyPr/>
          <a:lstStyle/>
          <a:p>
            <a:pPr lvl="0"/>
            <a:fld id="{50058B67-1BD4-4E62-B439-5E08658FF1E4}" type="slidenum">
              <a:t>‹Nr.›</a:t>
            </a:fld>
            <a:endParaRPr lang="de-DE"/>
          </a:p>
        </p:txBody>
      </p:sp>
    </p:spTree>
    <p:extLst>
      <p:ext uri="{BB962C8B-B14F-4D97-AF65-F5344CB8AC3E}">
        <p14:creationId xmlns:p14="http://schemas.microsoft.com/office/powerpoint/2010/main" val="21738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35CD484-5BCD-4AD7-8E18-7BCA869F41BB}"/>
              </a:ext>
            </a:extLst>
          </p:cNvPr>
          <p:cNvSpPr>
            <a:spLocks noGrp="1"/>
          </p:cNvSpPr>
          <p:nvPr>
            <p:ph type="dt" sz="half" idx="10"/>
          </p:nvPr>
        </p:nvSpPr>
        <p:spPr/>
        <p:txBody>
          <a:bodyPr/>
          <a:lstStyle/>
          <a:p>
            <a:pPr lvl="0"/>
            <a:endParaRPr lang="de-DE"/>
          </a:p>
        </p:txBody>
      </p:sp>
      <p:sp>
        <p:nvSpPr>
          <p:cNvPr id="3" name="Fußzeilenplatzhalter 2">
            <a:extLst>
              <a:ext uri="{FF2B5EF4-FFF2-40B4-BE49-F238E27FC236}">
                <a16:creationId xmlns:a16="http://schemas.microsoft.com/office/drawing/2014/main" id="{45E52916-308C-47F7-9381-7946C322ACA4}"/>
              </a:ext>
            </a:extLst>
          </p:cNvPr>
          <p:cNvSpPr>
            <a:spLocks noGrp="1"/>
          </p:cNvSpPr>
          <p:nvPr>
            <p:ph type="ftr" sz="quarter" idx="11"/>
          </p:nvPr>
        </p:nvSpPr>
        <p:spPr/>
        <p:txBody>
          <a:bodyPr/>
          <a:lstStyle/>
          <a:p>
            <a:pPr lvl="0"/>
            <a:endParaRPr lang="de-DE"/>
          </a:p>
        </p:txBody>
      </p:sp>
      <p:sp>
        <p:nvSpPr>
          <p:cNvPr id="4" name="Foliennummernplatzhalter 3">
            <a:extLst>
              <a:ext uri="{FF2B5EF4-FFF2-40B4-BE49-F238E27FC236}">
                <a16:creationId xmlns:a16="http://schemas.microsoft.com/office/drawing/2014/main" id="{4CB0E6A2-FCC3-4986-B9D2-751A3976ED1C}"/>
              </a:ext>
            </a:extLst>
          </p:cNvPr>
          <p:cNvSpPr>
            <a:spLocks noGrp="1"/>
          </p:cNvSpPr>
          <p:nvPr>
            <p:ph type="sldNum" sz="quarter" idx="12"/>
          </p:nvPr>
        </p:nvSpPr>
        <p:spPr/>
        <p:txBody>
          <a:bodyPr/>
          <a:lstStyle/>
          <a:p>
            <a:pPr lvl="0"/>
            <a:fld id="{76AC7441-0E45-4ADF-B68A-E233A56C26F4}" type="slidenum">
              <a:t>‹Nr.›</a:t>
            </a:fld>
            <a:endParaRPr lang="de-DE"/>
          </a:p>
        </p:txBody>
      </p:sp>
    </p:spTree>
    <p:extLst>
      <p:ext uri="{BB962C8B-B14F-4D97-AF65-F5344CB8AC3E}">
        <p14:creationId xmlns:p14="http://schemas.microsoft.com/office/powerpoint/2010/main" val="385212432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0D1A0-D629-413E-8ABC-B8D21DF3DADB}"/>
              </a:ext>
            </a:extLst>
          </p:cNvPr>
          <p:cNvSpPr>
            <a:spLocks noGrp="1"/>
          </p:cNvSpPr>
          <p:nvPr>
            <p:ph type="title"/>
          </p:nvPr>
        </p:nvSpPr>
        <p:spPr>
          <a:xfrm>
            <a:off x="693738" y="503238"/>
            <a:ext cx="3251200" cy="17653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2FCD8AE-D08D-468E-87A4-3F3834EE34A0}"/>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275A5B0-5F7B-40C9-82A8-DE1F00C311BF}"/>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D7D4536-FBC2-404D-AF71-AAE23F28A8CB}"/>
              </a:ext>
            </a:extLst>
          </p:cNvPr>
          <p:cNvSpPr>
            <a:spLocks noGrp="1"/>
          </p:cNvSpPr>
          <p:nvPr>
            <p:ph type="dt" sz="half" idx="10"/>
          </p:nvPr>
        </p:nvSpPr>
        <p:spPr/>
        <p:txBody>
          <a:bodyPr/>
          <a:lstStyle/>
          <a:p>
            <a:pPr lvl="0"/>
            <a:endParaRPr lang="de-DE"/>
          </a:p>
        </p:txBody>
      </p:sp>
      <p:sp>
        <p:nvSpPr>
          <p:cNvPr id="6" name="Fußzeilenplatzhalter 5">
            <a:extLst>
              <a:ext uri="{FF2B5EF4-FFF2-40B4-BE49-F238E27FC236}">
                <a16:creationId xmlns:a16="http://schemas.microsoft.com/office/drawing/2014/main" id="{E35C2415-E9CF-430B-8C6B-6909ED832F33}"/>
              </a:ext>
            </a:extLst>
          </p:cNvPr>
          <p:cNvSpPr>
            <a:spLocks noGrp="1"/>
          </p:cNvSpPr>
          <p:nvPr>
            <p:ph type="ftr" sz="quarter" idx="11"/>
          </p:nvPr>
        </p:nvSpPr>
        <p:spPr/>
        <p:txBody>
          <a:bodyPr/>
          <a:lstStyle/>
          <a:p>
            <a:pPr lvl="0"/>
            <a:endParaRPr lang="de-DE"/>
          </a:p>
        </p:txBody>
      </p:sp>
      <p:sp>
        <p:nvSpPr>
          <p:cNvPr id="7" name="Foliennummernplatzhalter 6">
            <a:extLst>
              <a:ext uri="{FF2B5EF4-FFF2-40B4-BE49-F238E27FC236}">
                <a16:creationId xmlns:a16="http://schemas.microsoft.com/office/drawing/2014/main" id="{591E40A3-3E19-4E09-87D4-96CBF4CDB348}"/>
              </a:ext>
            </a:extLst>
          </p:cNvPr>
          <p:cNvSpPr>
            <a:spLocks noGrp="1"/>
          </p:cNvSpPr>
          <p:nvPr>
            <p:ph type="sldNum" sz="quarter" idx="12"/>
          </p:nvPr>
        </p:nvSpPr>
        <p:spPr/>
        <p:txBody>
          <a:bodyPr/>
          <a:lstStyle/>
          <a:p>
            <a:pPr lvl="0"/>
            <a:fld id="{2687B5CD-69CD-43A9-AFEE-FC13DF761014}" type="slidenum">
              <a:t>‹Nr.›</a:t>
            </a:fld>
            <a:endParaRPr lang="de-DE"/>
          </a:p>
        </p:txBody>
      </p:sp>
    </p:spTree>
    <p:extLst>
      <p:ext uri="{BB962C8B-B14F-4D97-AF65-F5344CB8AC3E}">
        <p14:creationId xmlns:p14="http://schemas.microsoft.com/office/powerpoint/2010/main" val="661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8A93AF-ED91-48AA-BCFE-5F6CA9CBB0AC}"/>
              </a:ext>
            </a:extLst>
          </p:cNvPr>
          <p:cNvSpPr>
            <a:spLocks noGrp="1"/>
          </p:cNvSpPr>
          <p:nvPr>
            <p:ph type="title"/>
          </p:nvPr>
        </p:nvSpPr>
        <p:spPr>
          <a:xfrm>
            <a:off x="693738" y="503238"/>
            <a:ext cx="3251200" cy="17653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D959981-0503-45D1-8349-29F46C250A35}"/>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37EE011-1331-482F-B064-20DA469FEA50}"/>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FD7EE36-9EFE-4A11-80FF-399E5BA82CBB}"/>
              </a:ext>
            </a:extLst>
          </p:cNvPr>
          <p:cNvSpPr>
            <a:spLocks noGrp="1"/>
          </p:cNvSpPr>
          <p:nvPr>
            <p:ph type="dt" sz="half" idx="10"/>
          </p:nvPr>
        </p:nvSpPr>
        <p:spPr/>
        <p:txBody>
          <a:bodyPr/>
          <a:lstStyle/>
          <a:p>
            <a:pPr lvl="0"/>
            <a:endParaRPr lang="de-DE"/>
          </a:p>
        </p:txBody>
      </p:sp>
      <p:sp>
        <p:nvSpPr>
          <p:cNvPr id="6" name="Fußzeilenplatzhalter 5">
            <a:extLst>
              <a:ext uri="{FF2B5EF4-FFF2-40B4-BE49-F238E27FC236}">
                <a16:creationId xmlns:a16="http://schemas.microsoft.com/office/drawing/2014/main" id="{B34D52EE-A765-4A36-95EF-E32B01CAE0AB}"/>
              </a:ext>
            </a:extLst>
          </p:cNvPr>
          <p:cNvSpPr>
            <a:spLocks noGrp="1"/>
          </p:cNvSpPr>
          <p:nvPr>
            <p:ph type="ftr" sz="quarter" idx="11"/>
          </p:nvPr>
        </p:nvSpPr>
        <p:spPr/>
        <p:txBody>
          <a:bodyPr/>
          <a:lstStyle/>
          <a:p>
            <a:pPr lvl="0"/>
            <a:endParaRPr lang="de-DE"/>
          </a:p>
        </p:txBody>
      </p:sp>
      <p:sp>
        <p:nvSpPr>
          <p:cNvPr id="7" name="Foliennummernplatzhalter 6">
            <a:extLst>
              <a:ext uri="{FF2B5EF4-FFF2-40B4-BE49-F238E27FC236}">
                <a16:creationId xmlns:a16="http://schemas.microsoft.com/office/drawing/2014/main" id="{0924FF34-77C1-41CE-93F5-B7C0A43DB164}"/>
              </a:ext>
            </a:extLst>
          </p:cNvPr>
          <p:cNvSpPr>
            <a:spLocks noGrp="1"/>
          </p:cNvSpPr>
          <p:nvPr>
            <p:ph type="sldNum" sz="quarter" idx="12"/>
          </p:nvPr>
        </p:nvSpPr>
        <p:spPr/>
        <p:txBody>
          <a:bodyPr/>
          <a:lstStyle/>
          <a:p>
            <a:pPr lvl="0"/>
            <a:fld id="{D3F2D408-DE1A-4374-83B5-775D59F3F223}" type="slidenum">
              <a:t>‹Nr.›</a:t>
            </a:fld>
            <a:endParaRPr lang="de-DE"/>
          </a:p>
        </p:txBody>
      </p:sp>
    </p:spTree>
    <p:extLst>
      <p:ext uri="{BB962C8B-B14F-4D97-AF65-F5344CB8AC3E}">
        <p14:creationId xmlns:p14="http://schemas.microsoft.com/office/powerpoint/2010/main" val="3005741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6234391-61DC-4E7F-B1EB-15DAD0BF3FF7}"/>
              </a:ext>
            </a:extLst>
          </p:cNvPr>
          <p:cNvSpPr txBox="1">
            <a:spLocks noGrp="1"/>
          </p:cNvSpPr>
          <p:nvPr>
            <p:ph type="title"/>
          </p:nvPr>
        </p:nvSpPr>
        <p:spPr>
          <a:xfrm>
            <a:off x="503999" y="301320"/>
            <a:ext cx="9071640" cy="1262160"/>
          </a:xfrm>
          <a:prstGeom prst="rect">
            <a:avLst/>
          </a:prstGeom>
          <a:noFill/>
          <a:ln>
            <a:noFill/>
          </a:ln>
        </p:spPr>
        <p:txBody>
          <a:bodyPr lIns="0" tIns="0" rIns="0" bIns="0" anchor="ctr"/>
          <a:lstStyle/>
          <a:p>
            <a:endParaRPr lang="de-DE"/>
          </a:p>
        </p:txBody>
      </p:sp>
      <p:sp>
        <p:nvSpPr>
          <p:cNvPr id="3" name="Textplatzhalter 2">
            <a:extLst>
              <a:ext uri="{FF2B5EF4-FFF2-40B4-BE49-F238E27FC236}">
                <a16:creationId xmlns:a16="http://schemas.microsoft.com/office/drawing/2014/main" id="{51025344-2929-48BB-985A-1699B5D34D56}"/>
              </a:ext>
            </a:extLst>
          </p:cNvPr>
          <p:cNvSpPr txBox="1">
            <a:spLocks noGrp="1"/>
          </p:cNvSpPr>
          <p:nvPr>
            <p:ph type="body" idx="1"/>
          </p:nvPr>
        </p:nvSpPr>
        <p:spPr>
          <a:xfrm>
            <a:off x="503999" y="1769040"/>
            <a:ext cx="9071640" cy="4384440"/>
          </a:xfrm>
          <a:prstGeom prst="rect">
            <a:avLst/>
          </a:prstGeom>
          <a:noFill/>
          <a:ln>
            <a:noFill/>
          </a:ln>
        </p:spPr>
        <p:txBody>
          <a:bodyPr lIns="0" tIns="0" rIns="0" bIns="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43B1BE3-11B5-48A4-94E1-1526FD79A568}"/>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noAutofit/>
          </a:bodyPr>
          <a:lstStyle>
            <a:lvl1pPr lvl="0" rtl="0" hangingPunct="0">
              <a:buNone/>
              <a:tabLst/>
              <a:defRPr lang="de-DE" sz="1400" kern="1200">
                <a:latin typeface="Liberation Serif" pitchFamily="18"/>
                <a:ea typeface="Segoe UI" pitchFamily="2"/>
                <a:cs typeface="Tahoma" pitchFamily="2"/>
              </a:defRPr>
            </a:lvl1pPr>
          </a:lstStyle>
          <a:p>
            <a:pPr lvl="0"/>
            <a:endParaRPr lang="de-DE"/>
          </a:p>
        </p:txBody>
      </p:sp>
      <p:sp>
        <p:nvSpPr>
          <p:cNvPr id="5" name="Fußzeilenplatzhalter 4">
            <a:extLst>
              <a:ext uri="{FF2B5EF4-FFF2-40B4-BE49-F238E27FC236}">
                <a16:creationId xmlns:a16="http://schemas.microsoft.com/office/drawing/2014/main" id="{D479D04F-4F1E-47AD-9975-B906E1902938}"/>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noAutofit/>
          </a:bodyPr>
          <a:lstStyle>
            <a:lvl1pPr lvl="0" algn="ctr" rtl="0" hangingPunct="0">
              <a:buNone/>
              <a:tabLst/>
              <a:defRPr lang="de-DE" sz="1400" kern="1200">
                <a:latin typeface="Liberation Serif" pitchFamily="18"/>
                <a:ea typeface="Segoe UI" pitchFamily="2"/>
                <a:cs typeface="Tahoma" pitchFamily="2"/>
              </a:defRPr>
            </a:lvl1pPr>
          </a:lstStyle>
          <a:p>
            <a:pPr lvl="0"/>
            <a:endParaRPr lang="de-DE"/>
          </a:p>
        </p:txBody>
      </p:sp>
      <p:sp>
        <p:nvSpPr>
          <p:cNvPr id="6" name="Foliennummernplatzhalter 5">
            <a:extLst>
              <a:ext uri="{FF2B5EF4-FFF2-40B4-BE49-F238E27FC236}">
                <a16:creationId xmlns:a16="http://schemas.microsoft.com/office/drawing/2014/main" id="{2E0CDF68-396C-462B-935B-5F26E780B0B6}"/>
              </a:ext>
            </a:extLst>
          </p:cNvPr>
          <p:cNvSpPr txBox="1">
            <a:spLocks noGrp="1"/>
          </p:cNvSpPr>
          <p:nvPr>
            <p:ph type="sldNum" sz="quarter" idx="4"/>
          </p:nvPr>
        </p:nvSpPr>
        <p:spPr>
          <a:xfrm>
            <a:off x="7227360" y="6887160"/>
            <a:ext cx="2348280" cy="521280"/>
          </a:xfrm>
          <a:prstGeom prst="rect">
            <a:avLst/>
          </a:prstGeom>
          <a:noFill/>
          <a:ln>
            <a:noFill/>
          </a:ln>
        </p:spPr>
        <p:txBody>
          <a:bodyPr lIns="0" tIns="0" rIns="0" bIns="0" anchorCtr="0">
            <a:noAutofit/>
          </a:bodyPr>
          <a:lstStyle>
            <a:lvl1pPr lvl="0" algn="r" rtl="0" hangingPunct="0">
              <a:buNone/>
              <a:tabLst/>
              <a:defRPr lang="de-DE" sz="1400" kern="1200">
                <a:latin typeface="Liberation Serif" pitchFamily="18"/>
                <a:ea typeface="Segoe UI" pitchFamily="2"/>
                <a:cs typeface="Tahoma" pitchFamily="2"/>
              </a:defRPr>
            </a:lvl1pPr>
          </a:lstStyle>
          <a:p>
            <a:pPr lvl="0"/>
            <a:fld id="{D49A2EC1-1470-4804-B7D1-6D8638D19903}" type="slidenum">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de-DE" sz="4400" b="0" i="0" u="none" strike="noStrike" kern="1200" cap="none">
          <a:ln>
            <a:noFill/>
          </a:ln>
          <a:latin typeface="Liberation Sans" pitchFamily="18"/>
          <a:ea typeface="Microsoft YaHei" pitchFamily="2"/>
          <a:cs typeface="Mangal" pitchFamily="2"/>
        </a:defRPr>
      </a:lvl1pPr>
    </p:titleStyle>
    <p:bodyStyle>
      <a:lvl1pPr rtl="0" hangingPunct="0">
        <a:spcBef>
          <a:spcPts val="0"/>
        </a:spcBef>
        <a:spcAft>
          <a:spcPts val="1417"/>
        </a:spcAft>
        <a:tabLst/>
        <a:defRPr lang="de-DE" sz="3200" b="0" i="0" u="none" strike="noStrike" kern="1200" cap="none">
          <a:ln>
            <a:noFill/>
          </a:ln>
          <a:latin typeface="Liberation Sans" pitchFamily="18"/>
          <a:ea typeface="Microsoft YaHei" pitchFamily="2"/>
          <a:cs typeface="Mang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BEC255E3-81AF-43D2-9B7F-5F7C7DB73013}"/>
              </a:ext>
            </a:extLst>
          </p:cNvPr>
          <p:cNvPicPr>
            <a:picLocks noChangeAspect="1"/>
          </p:cNvPicPr>
          <p:nvPr/>
        </p:nvPicPr>
        <p:blipFill>
          <a:blip r:embed="rId3">
            <a:lum/>
            <a:alphaModFix/>
          </a:blip>
          <a:srcRect/>
          <a:stretch>
            <a:fillRect/>
          </a:stretch>
        </p:blipFill>
        <p:spPr>
          <a:xfrm>
            <a:off x="2376000" y="241200"/>
            <a:ext cx="5472000" cy="6958800"/>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7645D131-AFFE-407B-95F6-9A36D7016A81}"/>
              </a:ext>
            </a:extLst>
          </p:cNvPr>
          <p:cNvPicPr>
            <a:picLocks noChangeAspect="1"/>
          </p:cNvPicPr>
          <p:nvPr/>
        </p:nvPicPr>
        <p:blipFill>
          <a:blip r:embed="rId3">
            <a:lum/>
            <a:alphaModFix/>
          </a:blip>
          <a:srcRect/>
          <a:stretch>
            <a:fillRect/>
          </a:stretch>
        </p:blipFill>
        <p:spPr>
          <a:xfrm>
            <a:off x="48240" y="282960"/>
            <a:ext cx="10079640" cy="7054200"/>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CB26DA0-E2ED-47BB-929E-A2FACCC3AB9F}"/>
              </a:ext>
            </a:extLst>
          </p:cNvPr>
          <p:cNvSpPr txBox="1"/>
          <p:nvPr/>
        </p:nvSpPr>
        <p:spPr>
          <a:xfrm>
            <a:off x="1872000" y="864000"/>
            <a:ext cx="7994879"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de-DE" sz="4000" b="0" i="0" u="none" strike="noStrike" kern="1200" cap="none">
                <a:ln>
                  <a:noFill/>
                </a:ln>
                <a:latin typeface="Liberation Sans" pitchFamily="18"/>
                <a:ea typeface="Microsoft YaHei" pitchFamily="2"/>
                <a:cs typeface="Mangal" pitchFamily="2"/>
              </a:rPr>
              <a:t>Figural orientiertes Gestalten</a:t>
            </a:r>
          </a:p>
        </p:txBody>
      </p:sp>
      <p:sp>
        <p:nvSpPr>
          <p:cNvPr id="3" name="Textfeld 2">
            <a:extLst>
              <a:ext uri="{FF2B5EF4-FFF2-40B4-BE49-F238E27FC236}">
                <a16:creationId xmlns:a16="http://schemas.microsoft.com/office/drawing/2014/main" id="{0A6066EA-3507-49B6-A2F3-C2A29DD09977}"/>
              </a:ext>
            </a:extLst>
          </p:cNvPr>
          <p:cNvSpPr txBox="1"/>
          <p:nvPr/>
        </p:nvSpPr>
        <p:spPr>
          <a:xfrm>
            <a:off x="1007999" y="2520000"/>
            <a:ext cx="8216640" cy="4777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de-DE" sz="2200" b="0" i="0" u="none" strike="noStrike" kern="1200" cap="none">
                <a:ln>
                  <a:noFill/>
                </a:ln>
                <a:latin typeface="Liberation Sans" pitchFamily="18"/>
                <a:ea typeface="Microsoft YaHei" pitchFamily="2"/>
                <a:cs typeface="Mangal" pitchFamily="2"/>
              </a:rPr>
              <a:t>In diesem Bereich kann ein Fundstück aus der Natur Anlass für</a:t>
            </a:r>
          </a:p>
          <a:p>
            <a:pPr marL="0" marR="0" lvl="0" indent="0" rtl="0" hangingPunct="0">
              <a:lnSpc>
                <a:spcPct val="100000"/>
              </a:lnSpc>
              <a:spcBef>
                <a:spcPts val="0"/>
              </a:spcBef>
              <a:spcAft>
                <a:spcPts val="0"/>
              </a:spcAft>
              <a:buNone/>
              <a:tabLst/>
            </a:pPr>
            <a:r>
              <a:rPr lang="de-DE" sz="2200" b="0" i="0" u="none" strike="noStrike" kern="1200" cap="none">
                <a:ln>
                  <a:noFill/>
                </a:ln>
                <a:latin typeface="Liberation Sans" pitchFamily="18"/>
                <a:ea typeface="Microsoft YaHei" pitchFamily="2"/>
                <a:cs typeface="Mangal" pitchFamily="2"/>
              </a:rPr>
              <a:t>eine künstlerische Umsetzung sein---sei es in Form einer Plastik,</a:t>
            </a:r>
          </a:p>
          <a:p>
            <a:pPr marL="0" marR="0" lvl="0" indent="0" rtl="0" hangingPunct="0">
              <a:lnSpc>
                <a:spcPct val="100000"/>
              </a:lnSpc>
              <a:spcBef>
                <a:spcPts val="0"/>
              </a:spcBef>
              <a:spcAft>
                <a:spcPts val="0"/>
              </a:spcAft>
              <a:buNone/>
              <a:tabLst/>
            </a:pPr>
            <a:r>
              <a:rPr lang="de-DE" sz="2200" b="0" i="0" u="none" strike="noStrike" kern="1200" cap="none">
                <a:ln>
                  <a:noFill/>
                </a:ln>
                <a:latin typeface="Liberation Sans" pitchFamily="18"/>
                <a:ea typeface="Microsoft YaHei" pitchFamily="2"/>
                <a:cs typeface="Mangal" pitchFamily="2"/>
              </a:rPr>
              <a:t>Malerei oder Fotografie.</a:t>
            </a:r>
          </a:p>
          <a:p>
            <a:pPr marL="0" marR="0" lvl="0" indent="0" rtl="0" hangingPunct="0">
              <a:lnSpc>
                <a:spcPct val="100000"/>
              </a:lnSpc>
              <a:spcBef>
                <a:spcPts val="0"/>
              </a:spcBef>
              <a:spcAft>
                <a:spcPts val="0"/>
              </a:spcAft>
              <a:buNone/>
              <a:tabLst/>
            </a:pPr>
            <a:endParaRPr lang="de-DE" sz="2200" b="0" i="0" u="none" strike="noStrike" kern="1200" cap="none">
              <a:ln>
                <a:noFill/>
              </a:ln>
              <a:latin typeface="Liberation Sans" pitchFamily="18"/>
              <a:ea typeface="Microsoft YaHei" pitchFamily="2"/>
              <a:cs typeface="Mangal" pitchFamily="2"/>
            </a:endParaRPr>
          </a:p>
          <a:p>
            <a:pPr marL="0" marR="0" lvl="0" indent="0" rtl="0" hangingPunct="0">
              <a:lnSpc>
                <a:spcPct val="100000"/>
              </a:lnSpc>
              <a:spcBef>
                <a:spcPts val="0"/>
              </a:spcBef>
              <a:spcAft>
                <a:spcPts val="0"/>
              </a:spcAft>
              <a:buNone/>
              <a:tabLst/>
            </a:pPr>
            <a:endParaRPr lang="de-DE" sz="2200" b="0" i="0" u="none" strike="noStrike" kern="1200" cap="none">
              <a:ln>
                <a:noFill/>
              </a:ln>
              <a:latin typeface="Liberation Sans" pitchFamily="18"/>
              <a:ea typeface="Microsoft YaHei" pitchFamily="2"/>
              <a:cs typeface="Mangal" pitchFamily="2"/>
            </a:endParaRPr>
          </a:p>
          <a:p>
            <a:pPr marL="0" marR="0" lvl="0" indent="0" rtl="0" hangingPunct="0">
              <a:lnSpc>
                <a:spcPct val="100000"/>
              </a:lnSpc>
              <a:spcBef>
                <a:spcPts val="0"/>
              </a:spcBef>
              <a:spcAft>
                <a:spcPts val="0"/>
              </a:spcAft>
              <a:buNone/>
              <a:tabLst/>
            </a:pPr>
            <a:r>
              <a:rPr lang="de-DE" sz="2200" b="1" i="0" u="sng" strike="noStrike" kern="1200" cap="none">
                <a:ln>
                  <a:noFill/>
                </a:ln>
                <a:uFillTx/>
                <a:latin typeface="Liberation Sans" pitchFamily="18"/>
                <a:ea typeface="Microsoft YaHei" pitchFamily="2"/>
                <a:cs typeface="Mangal" pitchFamily="2"/>
              </a:rPr>
              <a:t>Mögliche Formen:</a:t>
            </a:r>
          </a:p>
          <a:p>
            <a:pPr marL="0" marR="0" lvl="0" indent="0" rtl="0" hangingPunct="0">
              <a:lnSpc>
                <a:spcPct val="100000"/>
              </a:lnSpc>
              <a:spcBef>
                <a:spcPts val="0"/>
              </a:spcBef>
              <a:spcAft>
                <a:spcPts val="0"/>
              </a:spcAft>
              <a:buNone/>
              <a:tabLst/>
            </a:pPr>
            <a:endParaRPr lang="de-DE" sz="2200" b="1" i="0" u="sng" strike="noStrike" kern="1200" cap="none">
              <a:ln>
                <a:noFill/>
              </a:ln>
              <a:uFillTx/>
              <a:latin typeface="Liberation Sans" pitchFamily="18"/>
              <a:ea typeface="Microsoft YaHei" pitchFamily="2"/>
              <a:cs typeface="Mangal" pitchFamily="2"/>
            </a:endParaRPr>
          </a:p>
          <a:p>
            <a:pPr marL="0" marR="0" lvl="0" indent="0" rtl="0" hangingPunct="0">
              <a:lnSpc>
                <a:spcPct val="100000"/>
              </a:lnSpc>
              <a:spcBef>
                <a:spcPts val="0"/>
              </a:spcBef>
              <a:spcAft>
                <a:spcPts val="0"/>
              </a:spcAft>
              <a:buSzPct val="45000"/>
              <a:buFont typeface="StarSymbol"/>
              <a:buChar char="●"/>
              <a:tabLst/>
            </a:pPr>
            <a:r>
              <a:rPr lang="de-DE" sz="2200" b="0" i="0" u="none" strike="noStrike" kern="1200" cap="none">
                <a:ln>
                  <a:noFill/>
                </a:ln>
                <a:latin typeface="Liberation Sans" pitchFamily="18"/>
                <a:ea typeface="Microsoft YaHei" pitchFamily="2"/>
                <a:cs typeface="Mangal" pitchFamily="2"/>
              </a:rPr>
              <a:t>Stillleben Aquarell</a:t>
            </a:r>
          </a:p>
          <a:p>
            <a:pPr marL="0" marR="0" lvl="0" indent="0" rtl="0" hangingPunct="0">
              <a:lnSpc>
                <a:spcPct val="100000"/>
              </a:lnSpc>
              <a:spcBef>
                <a:spcPts val="0"/>
              </a:spcBef>
              <a:spcAft>
                <a:spcPts val="0"/>
              </a:spcAft>
              <a:buSzPct val="45000"/>
              <a:buFont typeface="StarSymbol"/>
              <a:buChar char="●"/>
              <a:tabLst/>
            </a:pPr>
            <a:endParaRPr lang="de-DE" sz="2200" b="0" i="0" u="none" strike="noStrike" kern="1200" cap="none">
              <a:ln>
                <a:noFill/>
              </a:ln>
              <a:latin typeface="Liberation Sans" pitchFamily="18"/>
              <a:ea typeface="Microsoft YaHei" pitchFamily="2"/>
              <a:cs typeface="Mangal" pitchFamily="2"/>
            </a:endParaRPr>
          </a:p>
          <a:p>
            <a:pPr marL="0" marR="0" lvl="0" indent="0" rtl="0" hangingPunct="0">
              <a:lnSpc>
                <a:spcPct val="100000"/>
              </a:lnSpc>
              <a:spcBef>
                <a:spcPts val="0"/>
              </a:spcBef>
              <a:spcAft>
                <a:spcPts val="0"/>
              </a:spcAft>
              <a:buSzPct val="45000"/>
              <a:buFont typeface="StarSymbol"/>
              <a:buChar char="●"/>
              <a:tabLst/>
            </a:pPr>
            <a:r>
              <a:rPr lang="de-DE" sz="2200" b="0" i="0" u="none" strike="noStrike" kern="1200" cap="none">
                <a:ln>
                  <a:noFill/>
                </a:ln>
                <a:latin typeface="Liberation Sans" pitchFamily="18"/>
                <a:ea typeface="Microsoft YaHei" pitchFamily="2"/>
                <a:cs typeface="Mangal" pitchFamily="2"/>
              </a:rPr>
              <a:t>Jahresaufgabe: Fotoarbeit</a:t>
            </a:r>
          </a:p>
          <a:p>
            <a:pPr marL="0" marR="0" lvl="0" indent="0" rtl="0" hangingPunct="0">
              <a:lnSpc>
                <a:spcPct val="100000"/>
              </a:lnSpc>
              <a:spcBef>
                <a:spcPts val="0"/>
              </a:spcBef>
              <a:spcAft>
                <a:spcPts val="0"/>
              </a:spcAft>
              <a:buSzPct val="45000"/>
              <a:buFont typeface="StarSymbol"/>
              <a:buChar char="●"/>
              <a:tabLst/>
            </a:pPr>
            <a:endParaRPr lang="de-DE" sz="2200" b="0" i="0" u="none" strike="noStrike" kern="1200" cap="none">
              <a:ln>
                <a:noFill/>
              </a:ln>
              <a:latin typeface="Liberation Sans" pitchFamily="18"/>
              <a:ea typeface="Microsoft YaHei" pitchFamily="2"/>
              <a:cs typeface="Mangal" pitchFamily="2"/>
            </a:endParaRPr>
          </a:p>
          <a:p>
            <a:pPr marL="0" marR="0" lvl="0" indent="0" rtl="0" hangingPunct="0">
              <a:lnSpc>
                <a:spcPct val="100000"/>
              </a:lnSpc>
              <a:spcBef>
                <a:spcPts val="0"/>
              </a:spcBef>
              <a:spcAft>
                <a:spcPts val="0"/>
              </a:spcAft>
              <a:buSzPct val="45000"/>
              <a:buFont typeface="StarSymbol"/>
              <a:buChar char="●"/>
              <a:tabLst/>
            </a:pPr>
            <a:r>
              <a:rPr lang="de-DE" sz="2200" b="0" i="0" u="none" strike="noStrike" kern="1200" cap="none">
                <a:ln>
                  <a:noFill/>
                </a:ln>
                <a:latin typeface="Liberation Sans" pitchFamily="18"/>
                <a:ea typeface="Microsoft YaHei" pitchFamily="2"/>
                <a:cs typeface="Mangal" pitchFamily="2"/>
              </a:rPr>
              <a:t>Plastik: „Die Natur schlägt zurück“</a:t>
            </a:r>
          </a:p>
          <a:p>
            <a:pPr marL="0" marR="0" lvl="0" indent="0" rtl="0" hangingPunct="0">
              <a:lnSpc>
                <a:spcPct val="100000"/>
              </a:lnSpc>
              <a:spcBef>
                <a:spcPts val="0"/>
              </a:spcBef>
              <a:spcAft>
                <a:spcPts val="0"/>
              </a:spcAft>
              <a:buNone/>
              <a:tabLst/>
            </a:pPr>
            <a:endParaRPr lang="de-DE" sz="2200" b="0" i="0" u="none" strike="noStrike" kern="1200" cap="none">
              <a:ln>
                <a:noFill/>
              </a:ln>
              <a:latin typeface="Liberation Sans" pitchFamily="18"/>
              <a:ea typeface="Microsoft YaHei" pitchFamily="2"/>
              <a:cs typeface="Mangal" pitchFamily="2"/>
            </a:endParaRPr>
          </a:p>
          <a:p>
            <a:pPr marL="0" marR="0" lvl="0" indent="0" rtl="0" hangingPunct="0">
              <a:lnSpc>
                <a:spcPct val="100000"/>
              </a:lnSpc>
              <a:spcBef>
                <a:spcPts val="0"/>
              </a:spcBef>
              <a:spcAft>
                <a:spcPts val="0"/>
              </a:spcAft>
              <a:buNone/>
              <a:tabLst/>
            </a:pPr>
            <a:endParaRPr lang="de-DE" sz="2200" b="0" i="0" u="none" strike="noStrike" kern="1200" cap="none">
              <a:ln>
                <a:noFill/>
              </a:ln>
              <a:latin typeface="Liberation Sans" pitchFamily="18"/>
              <a:ea typeface="Microsoft YaHei" pitchFamily="2"/>
              <a:cs typeface="Mangal" pitchFamily="2"/>
            </a:endParaRPr>
          </a:p>
          <a:p>
            <a:pPr marL="0" marR="0" lvl="0" indent="0" rtl="0" hangingPunct="0">
              <a:lnSpc>
                <a:spcPct val="100000"/>
              </a:lnSpc>
              <a:spcBef>
                <a:spcPts val="0"/>
              </a:spcBef>
              <a:spcAft>
                <a:spcPts val="0"/>
              </a:spcAft>
              <a:buNone/>
              <a:tabLst/>
            </a:pPr>
            <a:endParaRPr lang="de-DE" sz="2200" b="0" i="0" u="none" strike="noStrike" kern="1200" cap="none">
              <a:ln>
                <a:noFill/>
              </a:ln>
              <a:latin typeface="Liberation Sans" pitchFamily="18"/>
              <a:ea typeface="Microsoft YaHei" pitchFamily="2"/>
              <a:cs typeface="Mangal" pitchFamily="2"/>
            </a:endParaRPr>
          </a:p>
        </p:txBody>
      </p:sp>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DB2DD596-4D32-4274-A47C-671D3B2CD43E}"/>
              </a:ext>
            </a:extLst>
          </p:cNvPr>
          <p:cNvPicPr>
            <a:picLocks noChangeAspect="1"/>
          </p:cNvPicPr>
          <p:nvPr/>
        </p:nvPicPr>
        <p:blipFill>
          <a:blip r:embed="rId3">
            <a:lum/>
            <a:alphaModFix/>
          </a:blip>
          <a:srcRect/>
          <a:stretch>
            <a:fillRect/>
          </a:stretch>
        </p:blipFill>
        <p:spPr>
          <a:xfrm>
            <a:off x="0" y="17280"/>
            <a:ext cx="10079640" cy="7559279"/>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97CF3C08-DCF3-49AD-8A89-2CF3A2030445}"/>
              </a:ext>
            </a:extLst>
          </p:cNvPr>
          <p:cNvPicPr>
            <a:picLocks noChangeAspect="1"/>
          </p:cNvPicPr>
          <p:nvPr/>
        </p:nvPicPr>
        <p:blipFill>
          <a:blip r:embed="rId3">
            <a:lum/>
            <a:alphaModFix/>
          </a:blip>
          <a:srcRect/>
          <a:stretch>
            <a:fillRect/>
          </a:stretch>
        </p:blipFill>
        <p:spPr>
          <a:xfrm>
            <a:off x="0" y="17280"/>
            <a:ext cx="10079640" cy="7559279"/>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D5AF35AA-A8A6-440B-8D46-9536991AC013}"/>
              </a:ext>
            </a:extLst>
          </p:cNvPr>
          <p:cNvPicPr>
            <a:picLocks noChangeAspect="1"/>
          </p:cNvPicPr>
          <p:nvPr/>
        </p:nvPicPr>
        <p:blipFill>
          <a:blip r:embed="rId3">
            <a:lum/>
            <a:alphaModFix/>
          </a:blip>
          <a:srcRect/>
          <a:stretch>
            <a:fillRect/>
          </a:stretch>
        </p:blipFill>
        <p:spPr>
          <a:xfrm rot="5378400">
            <a:off x="-8366508" y="5361312"/>
            <a:ext cx="6694920" cy="10051560"/>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3B46B426-0080-4C54-9EB4-1E95D77B992F}"/>
              </a:ext>
            </a:extLst>
          </p:cNvPr>
          <p:cNvPicPr>
            <a:picLocks noChangeAspect="1"/>
          </p:cNvPicPr>
          <p:nvPr/>
        </p:nvPicPr>
        <p:blipFill>
          <a:blip r:embed="rId3">
            <a:lum/>
            <a:alphaModFix/>
          </a:blip>
          <a:srcRect/>
          <a:stretch>
            <a:fillRect/>
          </a:stretch>
        </p:blipFill>
        <p:spPr>
          <a:xfrm>
            <a:off x="2275919" y="16920"/>
            <a:ext cx="5669279" cy="7559640"/>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241EFA94-1ADB-4CE8-A0F6-A447632A9863}"/>
              </a:ext>
            </a:extLst>
          </p:cNvPr>
          <p:cNvPicPr>
            <a:picLocks noChangeAspect="1"/>
          </p:cNvPicPr>
          <p:nvPr/>
        </p:nvPicPr>
        <p:blipFill>
          <a:blip r:embed="rId3">
            <a:lum/>
            <a:alphaModFix/>
          </a:blip>
          <a:srcRect/>
          <a:stretch>
            <a:fillRect/>
          </a:stretch>
        </p:blipFill>
        <p:spPr>
          <a:xfrm>
            <a:off x="0" y="17280"/>
            <a:ext cx="10079640" cy="7559279"/>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09AE02F7-F6D4-4711-AB9B-CB05D5FC565D}"/>
              </a:ext>
            </a:extLst>
          </p:cNvPr>
          <p:cNvPicPr>
            <a:picLocks noChangeAspect="1"/>
          </p:cNvPicPr>
          <p:nvPr/>
        </p:nvPicPr>
        <p:blipFill>
          <a:blip r:embed="rId3">
            <a:lum/>
            <a:alphaModFix/>
          </a:blip>
          <a:srcRect/>
          <a:stretch>
            <a:fillRect/>
          </a:stretch>
        </p:blipFill>
        <p:spPr>
          <a:xfrm>
            <a:off x="0" y="17280"/>
            <a:ext cx="10150200" cy="7559279"/>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DB1E11B6-4968-4EDD-BF2B-CBA5D81478A7}"/>
              </a:ext>
            </a:extLst>
          </p:cNvPr>
          <p:cNvPicPr>
            <a:picLocks noChangeAspect="1"/>
          </p:cNvPicPr>
          <p:nvPr/>
        </p:nvPicPr>
        <p:blipFill>
          <a:blip r:embed="rId3">
            <a:lum/>
            <a:alphaModFix/>
          </a:blip>
          <a:srcRect/>
          <a:stretch>
            <a:fillRect/>
          </a:stretch>
        </p:blipFill>
        <p:spPr>
          <a:xfrm>
            <a:off x="284400" y="432000"/>
            <a:ext cx="9651600" cy="6561720"/>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pic>
        <p:nvPicPr>
          <p:cNvPr id="2" name="">
            <a:extLst>
              <a:ext uri="{FF2B5EF4-FFF2-40B4-BE49-F238E27FC236}">
                <a16:creationId xmlns:a16="http://schemas.microsoft.com/office/drawing/2014/main" id="{48AB3090-0C12-4B67-B7D8-5D1627D850CC}"/>
              </a:ext>
            </a:extLst>
          </p:cNvPr>
          <p:cNvPicPr>
            <a:picLocks noChangeAspect="1"/>
          </p:cNvPicPr>
          <p:nvPr/>
        </p:nvPicPr>
        <p:blipFill>
          <a:blip r:embed="rId3">
            <a:lum/>
            <a:alphaModFix/>
          </a:blip>
          <a:srcRect/>
          <a:stretch>
            <a:fillRect/>
          </a:stretch>
        </p:blipFill>
        <p:spPr>
          <a:xfrm>
            <a:off x="68400" y="221400"/>
            <a:ext cx="9939600" cy="7194599"/>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7A727-88C3-47A7-B8FB-D80667781240}"/>
              </a:ext>
            </a:extLst>
          </p:cNvPr>
          <p:cNvSpPr txBox="1">
            <a:spLocks noGrp="1"/>
          </p:cNvSpPr>
          <p:nvPr>
            <p:ph type="title" idx="4294967295"/>
          </p:nvPr>
        </p:nvSpPr>
        <p:spPr/>
        <p:txBody>
          <a:bodyPr/>
          <a:lstStyle/>
          <a:p>
            <a:endParaRPr lang="de-DE"/>
          </a:p>
        </p:txBody>
      </p:sp>
      <p:pic>
        <p:nvPicPr>
          <p:cNvPr id="3" name="">
            <a:extLst>
              <a:ext uri="{FF2B5EF4-FFF2-40B4-BE49-F238E27FC236}">
                <a16:creationId xmlns:a16="http://schemas.microsoft.com/office/drawing/2014/main" id="{5197EE45-77CC-4298-BFD3-E0C63603795D}"/>
              </a:ext>
            </a:extLst>
          </p:cNvPr>
          <p:cNvPicPr>
            <a:picLocks noGrp="1" noChangeAspect="1"/>
          </p:cNvPicPr>
          <p:nvPr>
            <p:ph type="pic" idx="4294967295"/>
          </p:nvPr>
        </p:nvPicPr>
        <p:blipFill>
          <a:blip r:embed="rId3">
            <a:lum/>
            <a:alphaModFix/>
          </a:blip>
          <a:srcRect/>
          <a:stretch>
            <a:fillRect/>
          </a:stretch>
        </p:blipFill>
        <p:spPr>
          <a:xfrm>
            <a:off x="2448000" y="144000"/>
            <a:ext cx="5472000" cy="7200000"/>
          </a:xfrm>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F70B2-FB5A-4F83-8DFF-E388769F1EBB}"/>
              </a:ext>
            </a:extLst>
          </p:cNvPr>
          <p:cNvSpPr txBox="1">
            <a:spLocks noGrp="1"/>
          </p:cNvSpPr>
          <p:nvPr>
            <p:ph type="title" idx="4294967295"/>
          </p:nvPr>
        </p:nvSpPr>
        <p:spPr/>
        <p:txBody>
          <a:bodyPr/>
          <a:lstStyle/>
          <a:p>
            <a:pPr lvl="0"/>
            <a:r>
              <a:rPr lang="de-DE"/>
              <a:t>Medial orientiertes Gestalten</a:t>
            </a:r>
          </a:p>
        </p:txBody>
      </p:sp>
      <p:sp>
        <p:nvSpPr>
          <p:cNvPr id="3" name="Textplatzhalter 2">
            <a:extLst>
              <a:ext uri="{FF2B5EF4-FFF2-40B4-BE49-F238E27FC236}">
                <a16:creationId xmlns:a16="http://schemas.microsoft.com/office/drawing/2014/main" id="{2C313374-4230-4BE4-8AE1-68EADCB4A454}"/>
              </a:ext>
            </a:extLst>
          </p:cNvPr>
          <p:cNvSpPr txBox="1">
            <a:spLocks noGrp="1"/>
          </p:cNvSpPr>
          <p:nvPr>
            <p:ph type="body" idx="4294967295"/>
          </p:nvPr>
        </p:nvSpPr>
        <p:spPr>
          <a:xfrm>
            <a:off x="648000" y="1735560"/>
            <a:ext cx="9071640" cy="4384440"/>
          </a:xfrm>
        </p:spPr>
        <p:txBody>
          <a:bodyPr/>
          <a:lstStyle/>
          <a:p>
            <a:pPr lvl="0"/>
            <a:r>
              <a:rPr lang="de-DE" sz="2000"/>
              <a:t>Fotografien, Videos, Fernsehen und das Internet unterhalten breite Schichten, bilden Meinungen und beeinflussen Einstellungen. Kennzeichnend für die Medienentwicklung sind ständige Erneuerungen und technische Perfektionierung des Angebots. Das Stichwort „Multimedia“ kennzeichnet das Zusammenwachsen der Medien Fernseher, Computer, Video und Telefon.</a:t>
            </a:r>
          </a:p>
          <a:p>
            <a:pPr lvl="0"/>
            <a:r>
              <a:rPr lang="de-DE" sz="2000" b="1"/>
              <a:t>Schüler/Innen sollen zu sachgerechtem und kritischem Umgang mit den Medien erzogen werden. Sie sollen Funktionen und Wirkungen durchschauen und in eigenen Gestaltungen nutzbar machen</a:t>
            </a:r>
            <a:r>
              <a:rPr lang="de-DE" sz="2000"/>
              <a:t>.</a:t>
            </a:r>
          </a:p>
          <a:p>
            <a:pPr lvl="0"/>
            <a:endParaRPr lang="de-DE" sz="2000"/>
          </a:p>
          <a:p>
            <a:pPr lvl="0"/>
            <a:r>
              <a:rPr lang="de-DE" sz="2000" b="1" u="sng"/>
              <a:t>Mögliche Formen</a:t>
            </a:r>
          </a:p>
          <a:p>
            <a:pPr lvl="0">
              <a:buSzPct val="45000"/>
              <a:buFont typeface="StarSymbol"/>
              <a:buChar char="●"/>
            </a:pPr>
            <a:r>
              <a:rPr lang="de-DE" sz="2000"/>
              <a:t>Hörspiel</a:t>
            </a:r>
          </a:p>
          <a:p>
            <a:pPr lvl="0">
              <a:buSzPct val="45000"/>
              <a:buFont typeface="StarSymbol"/>
              <a:buChar char="●"/>
            </a:pPr>
            <a:r>
              <a:rPr lang="de-DE" sz="2000"/>
              <a:t>Klänge der Natur/Umsetzung in Farbverläufe</a:t>
            </a:r>
          </a:p>
          <a:p>
            <a:pPr lvl="0">
              <a:buSzPct val="45000"/>
              <a:buFont typeface="StarSymbol"/>
              <a:buChar char="●"/>
            </a:pPr>
            <a:r>
              <a:rPr lang="de-DE" sz="2000"/>
              <a:t>Videosequenzen „Die Natur und ich-ich und die Natur“</a:t>
            </a:r>
          </a:p>
          <a:p>
            <a:pPr lvl="0">
              <a:buSzPct val="45000"/>
              <a:buFont typeface="StarSymbol"/>
              <a:buChar char="●"/>
            </a:pPr>
            <a:r>
              <a:rPr lang="de-DE" sz="2000"/>
              <a:t>Fotoroman</a:t>
            </a:r>
          </a:p>
          <a:p>
            <a:pPr lvl="0">
              <a:buSzPct val="45000"/>
              <a:buFont typeface="StarSymbol"/>
              <a:buChar char="●"/>
            </a:pPr>
            <a:endParaRPr lang="de-DE" sz="2000"/>
          </a:p>
          <a:p>
            <a:pPr lvl="0">
              <a:buSzPct val="45000"/>
              <a:buFont typeface="StarSymbol"/>
              <a:buChar char="●"/>
            </a:pPr>
            <a:endParaRPr lang="de-DE" sz="2000"/>
          </a:p>
          <a:p>
            <a:pPr lvl="0">
              <a:buSzPct val="45000"/>
              <a:buFont typeface="StarSymbol"/>
              <a:buChar char="●"/>
            </a:pPr>
            <a:endParaRPr lang="de-DE" sz="2000"/>
          </a:p>
          <a:p>
            <a:pPr lvl="0">
              <a:buSzPct val="45000"/>
              <a:buFont typeface="StarSymbol"/>
              <a:buChar char="●"/>
            </a:pPr>
            <a:endParaRPr lang="de-DE" sz="2000"/>
          </a:p>
          <a:p>
            <a:pPr lvl="0">
              <a:buSzPct val="45000"/>
              <a:buFont typeface="StarSymbol"/>
              <a:buChar char="●"/>
            </a:pPr>
            <a:endParaRPr lang="de-DE" sz="2000"/>
          </a:p>
        </p:txBody>
      </p:sp>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72AC77F0-793F-4C28-94CE-19D3C8234217}"/>
              </a:ext>
            </a:extLst>
          </p:cNvPr>
          <p:cNvSpPr txBox="1">
            <a:spLocks noGrp="1"/>
          </p:cNvSpPr>
          <p:nvPr>
            <p:ph type="subTitle" idx="4294967295"/>
          </p:nvPr>
        </p:nvSpPr>
        <p:spPr>
          <a:xfrm>
            <a:off x="503999" y="301320"/>
            <a:ext cx="9071640" cy="5851800"/>
          </a:xfrm>
        </p:spPr>
        <p:txBody>
          <a:bodyPr anchor="ctr"/>
          <a:lstStyle/>
          <a:p>
            <a:pPr lvl="0" algn="l"/>
            <a:r>
              <a:rPr lang="de-DE"/>
              <a:t>Eine Überschneidung beider Produktionsbereiche kann ebenso sinnvoll und möglich sein.</a:t>
            </a:r>
          </a:p>
          <a:p>
            <a:pPr lvl="0" algn="l"/>
            <a:endParaRPr lang="de-DE"/>
          </a:p>
          <a:p>
            <a:pPr lvl="0" algn="l"/>
            <a:r>
              <a:rPr lang="de-DE" b="1" i="1"/>
              <a:t>Beispiel</a:t>
            </a:r>
            <a:r>
              <a:rPr lang="de-DE" i="1"/>
              <a:t>: Ein literarischer Text dient als Basis für eine Filmsequenz.</a:t>
            </a:r>
          </a:p>
        </p:txBody>
      </p:sp>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38D81888-5EED-44B5-A8C0-522830948986}"/>
              </a:ext>
            </a:extLst>
          </p:cNvPr>
          <p:cNvSpPr txBox="1">
            <a:spLocks noGrp="1"/>
          </p:cNvSpPr>
          <p:nvPr>
            <p:ph type="subTitle" idx="4294967295"/>
          </p:nvPr>
        </p:nvSpPr>
        <p:spPr>
          <a:xfrm>
            <a:off x="503999" y="301320"/>
            <a:ext cx="9071640" cy="5851800"/>
          </a:xfrm>
        </p:spPr>
        <p:txBody>
          <a:bodyPr anchor="ctr"/>
          <a:lstStyle/>
          <a:p>
            <a:pPr algn="ctr"/>
            <a:endParaRPr lang="de-DE"/>
          </a:p>
        </p:txBody>
      </p:sp>
      <p:pic>
        <p:nvPicPr>
          <p:cNvPr id="3" name="">
            <a:extLst>
              <a:ext uri="{FF2B5EF4-FFF2-40B4-BE49-F238E27FC236}">
                <a16:creationId xmlns:a16="http://schemas.microsoft.com/office/drawing/2014/main" id="{91E70451-E8BE-4EFE-B424-6180EECDB4F1}"/>
              </a:ext>
            </a:extLst>
          </p:cNvPr>
          <p:cNvPicPr>
            <a:picLocks noChangeAspect="1"/>
          </p:cNvPicPr>
          <p:nvPr/>
        </p:nvPicPr>
        <p:blipFill>
          <a:blip r:embed="rId3">
            <a:lum/>
            <a:alphaModFix/>
          </a:blip>
          <a:srcRect/>
          <a:stretch>
            <a:fillRect/>
          </a:stretch>
        </p:blipFill>
        <p:spPr>
          <a:xfrm>
            <a:off x="67320" y="202320"/>
            <a:ext cx="10079640" cy="7248240"/>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93F07E4D-1C72-468C-BA44-ADF4B7DBF47B}"/>
              </a:ext>
            </a:extLst>
          </p:cNvPr>
          <p:cNvSpPr txBox="1">
            <a:spLocks noGrp="1"/>
          </p:cNvSpPr>
          <p:nvPr>
            <p:ph type="subTitle" idx="4294967295"/>
          </p:nvPr>
        </p:nvSpPr>
        <p:spPr>
          <a:xfrm>
            <a:off x="503999" y="301320"/>
            <a:ext cx="9071640" cy="5851800"/>
          </a:xfrm>
        </p:spPr>
        <p:txBody>
          <a:bodyPr anchor="ctr"/>
          <a:lstStyle/>
          <a:p>
            <a:pPr algn="ctr"/>
            <a:endParaRPr lang="de-DE"/>
          </a:p>
        </p:txBody>
      </p:sp>
      <p:pic>
        <p:nvPicPr>
          <p:cNvPr id="3" name="">
            <a:extLst>
              <a:ext uri="{FF2B5EF4-FFF2-40B4-BE49-F238E27FC236}">
                <a16:creationId xmlns:a16="http://schemas.microsoft.com/office/drawing/2014/main" id="{1DF9A2CA-27F1-4813-955F-51BA0659B5C8}"/>
              </a:ext>
            </a:extLst>
          </p:cNvPr>
          <p:cNvPicPr>
            <a:picLocks noChangeAspect="1"/>
          </p:cNvPicPr>
          <p:nvPr/>
        </p:nvPicPr>
        <p:blipFill>
          <a:blip r:embed="rId3">
            <a:lum/>
            <a:alphaModFix/>
          </a:blip>
          <a:srcRect/>
          <a:stretch>
            <a:fillRect/>
          </a:stretch>
        </p:blipFill>
        <p:spPr>
          <a:xfrm>
            <a:off x="2467080" y="46440"/>
            <a:ext cx="5280120" cy="7559640"/>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BF08A-0E74-4725-8A95-F4B37D32F75C}"/>
              </a:ext>
            </a:extLst>
          </p:cNvPr>
          <p:cNvSpPr txBox="1">
            <a:spLocks noGrp="1"/>
          </p:cNvSpPr>
          <p:nvPr>
            <p:ph type="title" idx="4294967295"/>
          </p:nvPr>
        </p:nvSpPr>
        <p:spPr/>
        <p:txBody>
          <a:bodyPr/>
          <a:lstStyle/>
          <a:p>
            <a:pPr lvl="0"/>
            <a:r>
              <a:rPr lang="de-DE" u="sng"/>
              <a:t>Leistungsnachweise</a:t>
            </a:r>
          </a:p>
        </p:txBody>
      </p:sp>
      <p:sp>
        <p:nvSpPr>
          <p:cNvPr id="3" name="Textplatzhalter 2">
            <a:extLst>
              <a:ext uri="{FF2B5EF4-FFF2-40B4-BE49-F238E27FC236}">
                <a16:creationId xmlns:a16="http://schemas.microsoft.com/office/drawing/2014/main" id="{022FA72A-D55C-4A75-BB4A-3497244C6204}"/>
              </a:ext>
            </a:extLst>
          </p:cNvPr>
          <p:cNvSpPr txBox="1">
            <a:spLocks noGrp="1"/>
          </p:cNvSpPr>
          <p:nvPr>
            <p:ph type="body" idx="4294967295"/>
          </p:nvPr>
        </p:nvSpPr>
        <p:spPr/>
        <p:txBody>
          <a:bodyPr/>
          <a:lstStyle/>
          <a:p>
            <a:pPr lvl="0">
              <a:buSzPct val="45000"/>
              <a:buFont typeface="StarSymbol"/>
              <a:buChar char="●"/>
            </a:pPr>
            <a:r>
              <a:rPr lang="de-DE"/>
              <a:t>Mindestens </a:t>
            </a:r>
            <a:r>
              <a:rPr lang="de-DE" b="1" u="sng"/>
              <a:t>3</a:t>
            </a:r>
            <a:r>
              <a:rPr lang="de-DE"/>
              <a:t> Leistungsnachweise pro Halbjahr</a:t>
            </a:r>
          </a:p>
          <a:p>
            <a:pPr lvl="0">
              <a:buSzPct val="45000"/>
              <a:buFont typeface="StarSymbol"/>
              <a:buChar char="●"/>
            </a:pPr>
            <a:r>
              <a:rPr lang="de-DE"/>
              <a:t>( Teilergebnis oder Endprodukt einer Arbeit,</a:t>
            </a:r>
          </a:p>
          <a:p>
            <a:pPr lvl="0">
              <a:buSzPct val="45000"/>
              <a:buFont typeface="StarSymbol"/>
              <a:buChar char="●"/>
            </a:pPr>
            <a:r>
              <a:rPr lang="de-DE"/>
              <a:t>   Präsentation eines Werkes)</a:t>
            </a:r>
          </a:p>
          <a:p>
            <a:pPr lvl="0">
              <a:buSzPct val="45000"/>
              <a:buFont typeface="StarSymbol"/>
              <a:buChar char="●"/>
            </a:pPr>
            <a:endParaRPr lang="de-DE"/>
          </a:p>
          <a:p>
            <a:pPr lvl="0">
              <a:buSzPct val="45000"/>
              <a:buFont typeface="StarSymbol"/>
              <a:buChar char="●"/>
            </a:pPr>
            <a:r>
              <a:rPr lang="de-DE"/>
              <a:t>Unterrichtsbeiträge (mündliche Beiträge, eventuell Referat oder Reflexion einer Arbeit)</a:t>
            </a:r>
          </a:p>
          <a:p>
            <a:pPr lvl="0">
              <a:buSzPct val="45000"/>
              <a:buFont typeface="StarSymbol"/>
              <a:buChar char="●"/>
            </a:pPr>
            <a:endParaRPr lang="de-DE"/>
          </a:p>
          <a:p>
            <a:pPr lvl="0">
              <a:buSzPct val="45000"/>
              <a:buFont typeface="StarSymbol"/>
              <a:buChar char="●"/>
            </a:pPr>
            <a:r>
              <a:rPr lang="de-DE"/>
              <a:t>Werkbuch</a:t>
            </a:r>
          </a:p>
        </p:txBody>
      </p:sp>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EC6F9-2C46-403D-86E2-10B06D58F945}"/>
              </a:ext>
            </a:extLst>
          </p:cNvPr>
          <p:cNvSpPr txBox="1">
            <a:spLocks noGrp="1"/>
          </p:cNvSpPr>
          <p:nvPr>
            <p:ph type="title" idx="4294967295"/>
          </p:nvPr>
        </p:nvSpPr>
        <p:spPr/>
        <p:txBody>
          <a:bodyPr/>
          <a:lstStyle/>
          <a:p>
            <a:pPr lvl="0"/>
            <a:r>
              <a:rPr lang="de-DE"/>
              <a:t>Die Natur hat Kraft und setzt sich durch! :)</a:t>
            </a:r>
          </a:p>
        </p:txBody>
      </p:sp>
      <p:pic>
        <p:nvPicPr>
          <p:cNvPr id="3" name="">
            <a:extLst>
              <a:ext uri="{FF2B5EF4-FFF2-40B4-BE49-F238E27FC236}">
                <a16:creationId xmlns:a16="http://schemas.microsoft.com/office/drawing/2014/main" id="{387E71A6-D381-453F-9AC8-DF4894F43A13}"/>
              </a:ext>
            </a:extLst>
          </p:cNvPr>
          <p:cNvPicPr>
            <a:picLocks noGrp="1" noChangeAspect="1"/>
          </p:cNvPicPr>
          <p:nvPr>
            <p:ph type="pic" idx="4294967295"/>
          </p:nvPr>
        </p:nvPicPr>
        <p:blipFill>
          <a:blip r:embed="rId3">
            <a:lum/>
            <a:alphaModFix/>
          </a:blip>
          <a:srcRect/>
          <a:stretch>
            <a:fillRect/>
          </a:stretch>
        </p:blipFill>
        <p:spPr>
          <a:xfrm>
            <a:off x="2736000" y="1624680"/>
            <a:ext cx="4523400" cy="5359320"/>
          </a:xfrm>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AE08B833-44D2-433E-AF11-ED710DA6940A}"/>
              </a:ext>
            </a:extLst>
          </p:cNvPr>
          <p:cNvSpPr txBox="1">
            <a:spLocks noGrp="1"/>
          </p:cNvSpPr>
          <p:nvPr>
            <p:ph type="subTitle" idx="4294967295"/>
          </p:nvPr>
        </p:nvSpPr>
        <p:spPr>
          <a:xfrm>
            <a:off x="503999" y="301320"/>
            <a:ext cx="9071640" cy="5851800"/>
          </a:xfrm>
        </p:spPr>
        <p:txBody>
          <a:bodyPr anchor="ctr"/>
          <a:lstStyle/>
          <a:p>
            <a:pPr lvl="0" algn="ctr"/>
            <a:r>
              <a:rPr lang="de-DE" sz="4000" b="1" i="1"/>
              <a:t>Leitgedanke</a:t>
            </a:r>
            <a:r>
              <a:rPr lang="de-DE" i="1"/>
              <a:t>:</a:t>
            </a:r>
          </a:p>
          <a:p>
            <a:pPr lvl="0" algn="ctr"/>
            <a:endParaRPr lang="de-DE" i="1"/>
          </a:p>
          <a:p>
            <a:pPr lvl="0" algn="ctr"/>
            <a:r>
              <a:rPr lang="de-DE"/>
              <a:t>Die Schüler/Innen sollen lernen, den Focus wieder verstärkt auf ihre wirkliche Umgebung zu richten und dabei die</a:t>
            </a:r>
            <a:r>
              <a:rPr lang="de-DE" sz="4000" b="1"/>
              <a:t> Natur </a:t>
            </a:r>
            <a:r>
              <a:rPr lang="de-DE"/>
              <a:t>bewusster wahrnehmen.</a:t>
            </a:r>
          </a:p>
        </p:txBody>
      </p:sp>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F8C5447B-4476-45C2-8A94-895D4B5C618A}"/>
              </a:ext>
            </a:extLst>
          </p:cNvPr>
          <p:cNvSpPr txBox="1">
            <a:spLocks noGrp="1"/>
          </p:cNvSpPr>
          <p:nvPr>
            <p:ph type="subTitle" idx="4294967295"/>
          </p:nvPr>
        </p:nvSpPr>
        <p:spPr>
          <a:xfrm>
            <a:off x="503999" y="301320"/>
            <a:ext cx="9071640" cy="5851800"/>
          </a:xfrm>
        </p:spPr>
        <p:txBody>
          <a:bodyPr anchor="ctr"/>
          <a:lstStyle/>
          <a:p>
            <a:pPr algn="ctr"/>
            <a:endParaRPr lang="de-DE"/>
          </a:p>
        </p:txBody>
      </p:sp>
      <p:pic>
        <p:nvPicPr>
          <p:cNvPr id="3" name="">
            <a:extLst>
              <a:ext uri="{FF2B5EF4-FFF2-40B4-BE49-F238E27FC236}">
                <a16:creationId xmlns:a16="http://schemas.microsoft.com/office/drawing/2014/main" id="{94A39F4D-5C2E-417D-BCA7-F1CB8ED92562}"/>
              </a:ext>
            </a:extLst>
          </p:cNvPr>
          <p:cNvPicPr>
            <a:picLocks noChangeAspect="1"/>
          </p:cNvPicPr>
          <p:nvPr/>
        </p:nvPicPr>
        <p:blipFill>
          <a:blip r:embed="rId3">
            <a:lum/>
            <a:alphaModFix/>
          </a:blip>
          <a:srcRect/>
          <a:stretch>
            <a:fillRect/>
          </a:stretch>
        </p:blipFill>
        <p:spPr>
          <a:xfrm>
            <a:off x="67320" y="338040"/>
            <a:ext cx="10079640" cy="6976800"/>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4C71D3C2-800B-4E0A-B3CC-5BEFD365F921}"/>
              </a:ext>
            </a:extLst>
          </p:cNvPr>
          <p:cNvSpPr txBox="1">
            <a:spLocks noGrp="1"/>
          </p:cNvSpPr>
          <p:nvPr>
            <p:ph type="subTitle" idx="4294967295"/>
          </p:nvPr>
        </p:nvSpPr>
        <p:spPr>
          <a:xfrm>
            <a:off x="503999" y="301320"/>
            <a:ext cx="9071640" cy="5851800"/>
          </a:xfrm>
        </p:spPr>
        <p:txBody>
          <a:bodyPr anchor="ctr"/>
          <a:lstStyle/>
          <a:p>
            <a:pPr algn="ctr"/>
            <a:endParaRPr lang="de-DE"/>
          </a:p>
        </p:txBody>
      </p:sp>
      <p:pic>
        <p:nvPicPr>
          <p:cNvPr id="3" name="">
            <a:extLst>
              <a:ext uri="{FF2B5EF4-FFF2-40B4-BE49-F238E27FC236}">
                <a16:creationId xmlns:a16="http://schemas.microsoft.com/office/drawing/2014/main" id="{6BD2563E-C987-45F1-BFAF-9CD274F74D94}"/>
              </a:ext>
            </a:extLst>
          </p:cNvPr>
          <p:cNvPicPr>
            <a:picLocks noChangeAspect="1"/>
          </p:cNvPicPr>
          <p:nvPr/>
        </p:nvPicPr>
        <p:blipFill>
          <a:blip r:embed="rId3">
            <a:lum/>
            <a:alphaModFix/>
          </a:blip>
          <a:srcRect/>
          <a:stretch>
            <a:fillRect/>
          </a:stretch>
        </p:blipFill>
        <p:spPr>
          <a:xfrm>
            <a:off x="2324520" y="46440"/>
            <a:ext cx="5565240" cy="7559640"/>
          </a:xfrm>
          <a:prstGeom prst="rect">
            <a:avLst/>
          </a:prstGeom>
          <a:noFill/>
          <a:ln>
            <a:noFill/>
          </a:ln>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1B08F-E0DF-4334-AC37-3A36AD3B2667}"/>
              </a:ext>
            </a:extLst>
          </p:cNvPr>
          <p:cNvSpPr txBox="1">
            <a:spLocks noGrp="1"/>
          </p:cNvSpPr>
          <p:nvPr>
            <p:ph type="title" idx="4294967295"/>
          </p:nvPr>
        </p:nvSpPr>
        <p:spPr/>
        <p:txBody>
          <a:bodyPr>
            <a:spAutoFit/>
          </a:bodyPr>
          <a:lstStyle/>
          <a:p>
            <a:pPr lvl="0">
              <a:spcBef>
                <a:spcPts val="289"/>
              </a:spcBef>
              <a:spcAft>
                <a:spcPts val="289"/>
              </a:spcAft>
            </a:pPr>
            <a:r>
              <a:rPr lang="de-DE"/>
              <a:t>Wahlpflichtfach </a:t>
            </a:r>
            <a:r>
              <a:rPr lang="de-DE" b="1" i="1"/>
              <a:t>Gestalten</a:t>
            </a:r>
          </a:p>
        </p:txBody>
      </p:sp>
      <p:sp>
        <p:nvSpPr>
          <p:cNvPr id="3" name="Textplatzhalter 2">
            <a:extLst>
              <a:ext uri="{FF2B5EF4-FFF2-40B4-BE49-F238E27FC236}">
                <a16:creationId xmlns:a16="http://schemas.microsoft.com/office/drawing/2014/main" id="{BBB6F73D-7096-4117-B15A-0506903E3358}"/>
              </a:ext>
            </a:extLst>
          </p:cNvPr>
          <p:cNvSpPr txBox="1">
            <a:spLocks noGrp="1"/>
          </p:cNvSpPr>
          <p:nvPr>
            <p:ph type="body" idx="4294967295"/>
          </p:nvPr>
        </p:nvSpPr>
        <p:spPr/>
        <p:txBody>
          <a:bodyPr/>
          <a:lstStyle/>
          <a:p>
            <a:pPr lvl="0"/>
            <a:r>
              <a:rPr lang="de-DE" b="1" u="sng"/>
              <a:t>Produktionsbereiche:</a:t>
            </a:r>
          </a:p>
          <a:p>
            <a:pPr lvl="0">
              <a:buSzPct val="45000"/>
              <a:buFont typeface="StarSymbol"/>
              <a:buChar char="●"/>
            </a:pPr>
            <a:r>
              <a:rPr lang="de-DE"/>
              <a:t>Figural orientiertes Gestalten</a:t>
            </a:r>
          </a:p>
          <a:p>
            <a:pPr lvl="0">
              <a:buSzPct val="45000"/>
              <a:buFont typeface="StarSymbol"/>
              <a:buChar char="●"/>
            </a:pPr>
            <a:r>
              <a:rPr lang="de-DE"/>
              <a:t>Textorientiertes Gestalten</a:t>
            </a:r>
          </a:p>
          <a:p>
            <a:pPr lvl="0">
              <a:buSzPct val="45000"/>
              <a:buFont typeface="StarSymbol"/>
              <a:buChar char="●"/>
            </a:pPr>
            <a:r>
              <a:rPr lang="de-DE"/>
              <a:t>Medial orientiertes Gestalten</a:t>
            </a:r>
          </a:p>
          <a:p>
            <a:pPr lvl="0">
              <a:buSzPct val="45000"/>
              <a:buFont typeface="StarSymbol"/>
              <a:buChar char="●"/>
            </a:pPr>
            <a:endParaRPr lang="de-DE"/>
          </a:p>
        </p:txBody>
      </p:sp>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DB636-FFDC-4F1E-AAC6-BE3ABA894F82}"/>
              </a:ext>
            </a:extLst>
          </p:cNvPr>
          <p:cNvSpPr txBox="1">
            <a:spLocks noGrp="1"/>
          </p:cNvSpPr>
          <p:nvPr>
            <p:ph type="title" idx="4294967295"/>
          </p:nvPr>
        </p:nvSpPr>
        <p:spPr/>
        <p:txBody>
          <a:bodyPr/>
          <a:lstStyle/>
          <a:p>
            <a:pPr lvl="0"/>
            <a:r>
              <a:rPr lang="de-DE"/>
              <a:t>Textorientiertes Gestalten</a:t>
            </a:r>
          </a:p>
        </p:txBody>
      </p:sp>
      <p:sp>
        <p:nvSpPr>
          <p:cNvPr id="3" name="Textplatzhalter 2">
            <a:extLst>
              <a:ext uri="{FF2B5EF4-FFF2-40B4-BE49-F238E27FC236}">
                <a16:creationId xmlns:a16="http://schemas.microsoft.com/office/drawing/2014/main" id="{C895503F-838E-41B6-B527-A851E07C1544}"/>
              </a:ext>
            </a:extLst>
          </p:cNvPr>
          <p:cNvSpPr txBox="1">
            <a:spLocks noGrp="1"/>
          </p:cNvSpPr>
          <p:nvPr>
            <p:ph type="body" idx="4294967295"/>
          </p:nvPr>
        </p:nvSpPr>
        <p:spPr/>
        <p:txBody>
          <a:bodyPr/>
          <a:lstStyle/>
          <a:p>
            <a:pPr lvl="0"/>
            <a:r>
              <a:rPr lang="de-DE" sz="2400"/>
              <a:t>Im textorientierten Gestalten bietet sich die Möglichkeit, vorhandene Texte oder Bilder mit gestalterischen und theatralen Mitteln zu bearbeiten oder Themen, Motive, Epochen, Figuren oder Geschichten mit eigenem Text auszustatten und zu gestalten.</a:t>
            </a:r>
          </a:p>
          <a:p>
            <a:pPr lvl="0"/>
            <a:r>
              <a:rPr lang="de-DE" sz="2400" b="1" u="sng"/>
              <a:t>Mögliche Formen</a:t>
            </a:r>
            <a:r>
              <a:rPr lang="de-DE" sz="2400"/>
              <a:t>:</a:t>
            </a:r>
          </a:p>
          <a:p>
            <a:pPr lvl="0">
              <a:buSzPct val="45000"/>
              <a:buFont typeface="StarSymbol"/>
              <a:buChar char="●"/>
            </a:pPr>
            <a:r>
              <a:rPr lang="de-DE" sz="2400"/>
              <a:t>Umsetzung eines literarischen Stückes oder eines Gedichts in eine Collage</a:t>
            </a:r>
          </a:p>
          <a:p>
            <a:pPr lvl="0">
              <a:buSzPct val="45000"/>
              <a:buFont typeface="StarSymbol"/>
              <a:buChar char="●"/>
            </a:pPr>
            <a:r>
              <a:rPr lang="de-DE" sz="2400"/>
              <a:t>Neu-/ Umgestaltung einer Bildvorlage; z.B. </a:t>
            </a:r>
            <a:r>
              <a:rPr lang="de-DE" sz="2400" i="1"/>
              <a:t>Caspar David Friedrich: Der Wanderer über dem Nebelmeer</a:t>
            </a:r>
          </a:p>
          <a:p>
            <a:pPr lvl="0">
              <a:buSzPct val="45000"/>
              <a:buFont typeface="StarSymbol"/>
              <a:buChar char="●"/>
            </a:pPr>
            <a:r>
              <a:rPr lang="de-DE" sz="2400"/>
              <a:t>Szenische Umsetzung eines Bildes; „Standbild“ inszenieren (bekannte Werke von Künstlern nachstellen; z. B.</a:t>
            </a:r>
            <a:r>
              <a:rPr lang="de-DE" sz="2400" i="1"/>
              <a:t> Manet: Picknick</a:t>
            </a:r>
            <a:r>
              <a:rPr lang="de-DE" sz="2400"/>
              <a:t> </a:t>
            </a:r>
            <a:r>
              <a:rPr lang="de-DE" sz="2400" i="1"/>
              <a:t>im Gras</a:t>
            </a:r>
          </a:p>
          <a:p>
            <a:pPr lvl="0">
              <a:buSzPct val="45000"/>
              <a:buFont typeface="StarSymbol"/>
              <a:buChar char="●"/>
            </a:pPr>
            <a:endParaRPr lang="de-DE" sz="2400"/>
          </a:p>
          <a:p>
            <a:pPr lvl="0">
              <a:buSzPct val="45000"/>
              <a:buFont typeface="StarSymbol"/>
              <a:buChar char="●"/>
            </a:pPr>
            <a:endParaRPr lang="de-DE" sz="2400"/>
          </a:p>
          <a:p>
            <a:pPr lvl="0">
              <a:buSzPct val="45000"/>
              <a:buFont typeface="StarSymbol"/>
              <a:buChar char="●"/>
            </a:pPr>
            <a:endParaRPr lang="de-DE" sz="2400"/>
          </a:p>
          <a:p>
            <a:pPr lvl="0">
              <a:buSzPct val="45000"/>
              <a:buFont typeface="StarSymbol"/>
              <a:buChar char="●"/>
            </a:pPr>
            <a:endParaRPr lang="de-DE" sz="2400"/>
          </a:p>
        </p:txBody>
      </p:sp>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B79CB-D8D2-4BBA-AA21-365D11CFFB67}"/>
              </a:ext>
            </a:extLst>
          </p:cNvPr>
          <p:cNvSpPr txBox="1">
            <a:spLocks noGrp="1"/>
          </p:cNvSpPr>
          <p:nvPr>
            <p:ph type="title" idx="4294967295"/>
          </p:nvPr>
        </p:nvSpPr>
        <p:spPr/>
        <p:txBody>
          <a:bodyPr/>
          <a:lstStyle/>
          <a:p>
            <a:endParaRPr lang="de-DE"/>
          </a:p>
        </p:txBody>
      </p:sp>
      <p:pic>
        <p:nvPicPr>
          <p:cNvPr id="3" name="">
            <a:extLst>
              <a:ext uri="{FF2B5EF4-FFF2-40B4-BE49-F238E27FC236}">
                <a16:creationId xmlns:a16="http://schemas.microsoft.com/office/drawing/2014/main" id="{577E364B-3009-4AFB-AD42-5E0C3010D09E}"/>
              </a:ext>
            </a:extLst>
          </p:cNvPr>
          <p:cNvPicPr>
            <a:picLocks noGrp="1" noChangeAspect="1"/>
          </p:cNvPicPr>
          <p:nvPr>
            <p:ph type="pic" idx="4294967295"/>
          </p:nvPr>
        </p:nvPicPr>
        <p:blipFill>
          <a:blip r:embed="rId3">
            <a:lum/>
            <a:alphaModFix/>
          </a:blip>
          <a:srcRect/>
          <a:stretch>
            <a:fillRect/>
          </a:stretch>
        </p:blipFill>
        <p:spPr>
          <a:xfrm>
            <a:off x="2232000" y="216000"/>
            <a:ext cx="5688000" cy="7200000"/>
          </a:xfrm>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44A41-942A-4136-8097-B213F89AAA9E}"/>
              </a:ext>
            </a:extLst>
          </p:cNvPr>
          <p:cNvSpPr txBox="1">
            <a:spLocks noGrp="1"/>
          </p:cNvSpPr>
          <p:nvPr>
            <p:ph type="title" idx="4294967295"/>
          </p:nvPr>
        </p:nvSpPr>
        <p:spPr/>
        <p:txBody>
          <a:bodyPr/>
          <a:lstStyle/>
          <a:p>
            <a:endParaRPr lang="de-DE"/>
          </a:p>
        </p:txBody>
      </p:sp>
      <p:pic>
        <p:nvPicPr>
          <p:cNvPr id="3" name="">
            <a:extLst>
              <a:ext uri="{FF2B5EF4-FFF2-40B4-BE49-F238E27FC236}">
                <a16:creationId xmlns:a16="http://schemas.microsoft.com/office/drawing/2014/main" id="{47F2C026-4119-46F7-B2D1-F1338413777F}"/>
              </a:ext>
            </a:extLst>
          </p:cNvPr>
          <p:cNvPicPr>
            <a:picLocks noGrp="1" noChangeAspect="1"/>
          </p:cNvPicPr>
          <p:nvPr>
            <p:ph type="pic" idx="4294967295"/>
          </p:nvPr>
        </p:nvPicPr>
        <p:blipFill>
          <a:blip r:embed="rId3">
            <a:lum/>
            <a:alphaModFix/>
          </a:blip>
          <a:srcRect/>
          <a:stretch>
            <a:fillRect/>
          </a:stretch>
        </p:blipFill>
        <p:spPr>
          <a:xfrm>
            <a:off x="2460600" y="360000"/>
            <a:ext cx="5531400" cy="6983999"/>
          </a:xfrm>
        </p:spPr>
      </p:pic>
    </p:spTree>
  </p:cSld>
  <p:clrMapOvr>
    <a:masterClrMapping/>
  </p:clrMapOvr>
  <p:transition spd="slow">
    <p:whee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F5A681882282942B3A9721924895892" ma:contentTypeVersion="11" ma:contentTypeDescription="Ein neues Dokument erstellen." ma:contentTypeScope="" ma:versionID="9a80a33d125ee78195763e538ad6966e">
  <xsd:schema xmlns:xsd="http://www.w3.org/2001/XMLSchema" xmlns:xs="http://www.w3.org/2001/XMLSchema" xmlns:p="http://schemas.microsoft.com/office/2006/metadata/properties" xmlns:ns2="aeee4c8b-a38a-4f0e-8706-fc3cefd7182c" xmlns:ns3="a210672f-24b6-4ecc-b009-72325741535e" targetNamespace="http://schemas.microsoft.com/office/2006/metadata/properties" ma:root="true" ma:fieldsID="d84d0a247c9d9fd756672cc6d31a3f5c" ns2:_="" ns3:_="">
    <xsd:import namespace="aeee4c8b-a38a-4f0e-8706-fc3cefd7182c"/>
    <xsd:import namespace="a210672f-24b6-4ecc-b009-72325741535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ee4c8b-a38a-4f0e-8706-fc3cefd7182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3e160af4-92b4-4d4f-afc7-9094b91e026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10672f-24b6-4ecc-b009-72325741535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37c18006-8f98-4892-8eb7-b8bf4cffd737}" ma:internalName="TaxCatchAll" ma:showField="CatchAllData" ma:web="a210672f-24b6-4ecc-b009-7232574153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4E4696-4E79-4AC7-A8EA-6F4A07006774}"/>
</file>

<file path=customXml/itemProps2.xml><?xml version="1.0" encoding="utf-8"?>
<ds:datastoreItem xmlns:ds="http://schemas.openxmlformats.org/officeDocument/2006/customXml" ds:itemID="{18E82222-213B-490E-8D63-106BA8673D5D}"/>
</file>

<file path=docProps/app.xml><?xml version="1.0" encoding="utf-8"?>
<Properties xmlns="http://schemas.openxmlformats.org/officeDocument/2006/extended-properties" xmlns:vt="http://schemas.openxmlformats.org/officeDocument/2006/docPropsVTypes">
  <TotalTime>0</TotalTime>
  <Words>370</Words>
  <Application>Microsoft Office PowerPoint</Application>
  <PresentationFormat>Breitbild</PresentationFormat>
  <Paragraphs>79</Paragraphs>
  <Slides>25</Slides>
  <Notes>25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25</vt:i4>
      </vt:variant>
    </vt:vector>
  </HeadingPairs>
  <TitlesOfParts>
    <vt:vector size="31" baseType="lpstr">
      <vt:lpstr>Arial</vt:lpstr>
      <vt:lpstr>Calibri</vt:lpstr>
      <vt:lpstr>Liberation Sans</vt:lpstr>
      <vt:lpstr>Liberation Serif</vt:lpstr>
      <vt:lpstr>StarSymbol</vt:lpstr>
      <vt:lpstr>Standard</vt:lpstr>
      <vt:lpstr>PowerPoint-Präsentation</vt:lpstr>
      <vt:lpstr>PowerPoint-Präsentation</vt:lpstr>
      <vt:lpstr>PowerPoint-Präsentation</vt:lpstr>
      <vt:lpstr>PowerPoint-Präsentation</vt:lpstr>
      <vt:lpstr>PowerPoint-Präsentation</vt:lpstr>
      <vt:lpstr>Wahlpflichtfach Gestalten</vt:lpstr>
      <vt:lpstr>Textorientiertes Gestalten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Medial orientiertes Gestalten</vt:lpstr>
      <vt:lpstr>PowerPoint-Präsentation</vt:lpstr>
      <vt:lpstr>PowerPoint-Präsentation</vt:lpstr>
      <vt:lpstr>PowerPoint-Präsentation</vt:lpstr>
      <vt:lpstr>Leistungsnachweise</vt:lpstr>
      <vt:lpstr>Die Natur hat Kraft und setzt sich durch!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David Fraesdorff</cp:lastModifiedBy>
  <cp:revision>17</cp:revision>
  <dcterms:created xsi:type="dcterms:W3CDTF">2015-02-27T07:34:01Z</dcterms:created>
  <dcterms:modified xsi:type="dcterms:W3CDTF">2020-12-06T16:17:19Z</dcterms:modified>
</cp:coreProperties>
</file>